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16"/>
  </p:handoutMasterIdLst>
  <p:sldIdLst>
    <p:sldId id="276" r:id="rId2"/>
    <p:sldId id="260" r:id="rId3"/>
    <p:sldId id="275" r:id="rId4"/>
    <p:sldId id="269" r:id="rId5"/>
    <p:sldId id="272" r:id="rId6"/>
    <p:sldId id="365" r:id="rId7"/>
    <p:sldId id="357" r:id="rId8"/>
    <p:sldId id="370" r:id="rId9"/>
    <p:sldId id="366" r:id="rId10"/>
    <p:sldId id="364" r:id="rId11"/>
    <p:sldId id="367" r:id="rId12"/>
    <p:sldId id="368" r:id="rId13"/>
    <p:sldId id="369"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jave" initials="M"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Inter UI Light"/>
          <a:ea typeface="Inter UI Light"/>
          <a:cs typeface="Inter UI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Inter UI Light"/>
          <a:ea typeface="Inter UI Light"/>
          <a:cs typeface="Inter UI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Inter UI Light"/>
          <a:ea typeface="Inter UI Light"/>
          <a:cs typeface="Inter UI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Inter UI Light"/>
          <a:ea typeface="Inter UI Light"/>
          <a:cs typeface="Inter UI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Inter UI Bold"/>
          <a:ea typeface="Inter UI Bold"/>
          <a:cs typeface="Inter UI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59" autoAdjust="0"/>
    <p:restoredTop sz="94569" autoAdjust="0"/>
  </p:normalViewPr>
  <p:slideViewPr>
    <p:cSldViewPr snapToGrid="0">
      <p:cViewPr varScale="1">
        <p:scale>
          <a:sx n="37" d="100"/>
          <a:sy n="37" d="100"/>
        </p:scale>
        <p:origin x="1128" y="43"/>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66" d="100"/>
          <a:sy n="66" d="100"/>
        </p:scale>
        <p:origin x="1962" y="1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21T03:52:15.148" idx="4">
    <p:pos x="11016" y="406"/>
    <p:text>Overall course slide if instructor has a headshot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8-12-21T03:53:23.945" idx="3">
    <p:pos x="11336" y="454"/>
    <p:text>Slide showing chapter breakdown of course
ACG Content Management: Instructors use with caution as this slide will need to be updated if you change the order of lessons or remove or introduce new lessons.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710DBB-7415-4857-A696-7E994309887F}" type="doc">
      <dgm:prSet loTypeId="urn:microsoft.com/office/officeart/2005/8/layout/hProcess9" loCatId="process" qsTypeId="urn:microsoft.com/office/officeart/2005/8/quickstyle/simple1" qsCatId="simple" csTypeId="urn:microsoft.com/office/officeart/2005/8/colors/accent1_2" csCatId="accent1" phldr="1"/>
      <dgm:spPr/>
    </dgm:pt>
    <dgm:pt modelId="{BCEC5BA1-6CD7-4BC2-97BB-7E89BC3F4784}">
      <dgm:prSet phldrT="[Text]"/>
      <dgm:spPr/>
      <dgm:t>
        <a:bodyPr/>
        <a:lstStyle/>
        <a:p>
          <a:r>
            <a:rPr lang="de-DE" dirty="0" err="1" smtClean="0"/>
            <a:t>source</a:t>
          </a:r>
          <a:endParaRPr lang="de-DE" dirty="0"/>
        </a:p>
      </dgm:t>
    </dgm:pt>
    <dgm:pt modelId="{00D1D797-880D-4899-A562-F9163DFFD649}" type="parTrans" cxnId="{1E05E9AB-15BC-4324-B985-9B3028811F0A}">
      <dgm:prSet/>
      <dgm:spPr/>
      <dgm:t>
        <a:bodyPr/>
        <a:lstStyle/>
        <a:p>
          <a:endParaRPr lang="de-DE"/>
        </a:p>
      </dgm:t>
    </dgm:pt>
    <dgm:pt modelId="{B167F979-8DF8-4FE1-B0AC-CB440E402020}" type="sibTrans" cxnId="{1E05E9AB-15BC-4324-B985-9B3028811F0A}">
      <dgm:prSet/>
      <dgm:spPr/>
      <dgm:t>
        <a:bodyPr/>
        <a:lstStyle/>
        <a:p>
          <a:endParaRPr lang="de-DE"/>
        </a:p>
      </dgm:t>
    </dgm:pt>
    <dgm:pt modelId="{C74A89CA-E3DE-4C63-9055-9F2B26950C95}">
      <dgm:prSet phldrT="[Text]"/>
      <dgm:spPr/>
      <dgm:t>
        <a:bodyPr/>
        <a:lstStyle/>
        <a:p>
          <a:r>
            <a:rPr lang="de-DE" dirty="0" err="1" smtClean="0"/>
            <a:t>build</a:t>
          </a:r>
          <a:endParaRPr lang="de-DE" dirty="0"/>
        </a:p>
      </dgm:t>
    </dgm:pt>
    <dgm:pt modelId="{F35E986C-9B4B-428E-9C43-CB15B59B93E6}" type="parTrans" cxnId="{8D037DE3-E022-41C3-AD84-59CFE769C339}">
      <dgm:prSet/>
      <dgm:spPr/>
      <dgm:t>
        <a:bodyPr/>
        <a:lstStyle/>
        <a:p>
          <a:endParaRPr lang="de-DE"/>
        </a:p>
      </dgm:t>
    </dgm:pt>
    <dgm:pt modelId="{C2FDE525-D714-4DE9-B1AD-40324600B574}" type="sibTrans" cxnId="{8D037DE3-E022-41C3-AD84-59CFE769C339}">
      <dgm:prSet/>
      <dgm:spPr/>
      <dgm:t>
        <a:bodyPr/>
        <a:lstStyle/>
        <a:p>
          <a:endParaRPr lang="de-DE"/>
        </a:p>
      </dgm:t>
    </dgm:pt>
    <dgm:pt modelId="{57F92514-9CCB-40F6-AD89-7C5E3883DBB1}">
      <dgm:prSet phldrT="[Text]"/>
      <dgm:spPr/>
      <dgm:t>
        <a:bodyPr/>
        <a:lstStyle/>
        <a:p>
          <a:r>
            <a:rPr lang="de-DE" dirty="0" err="1" smtClean="0"/>
            <a:t>deploy</a:t>
          </a:r>
          <a:endParaRPr lang="de-DE" dirty="0"/>
        </a:p>
      </dgm:t>
    </dgm:pt>
    <dgm:pt modelId="{7D3D16B5-FC78-4008-AB12-3EC1F6333133}" type="parTrans" cxnId="{FE1811F5-63D5-4A59-A28B-ED373AE40001}">
      <dgm:prSet/>
      <dgm:spPr/>
      <dgm:t>
        <a:bodyPr/>
        <a:lstStyle/>
        <a:p>
          <a:endParaRPr lang="de-DE"/>
        </a:p>
      </dgm:t>
    </dgm:pt>
    <dgm:pt modelId="{855732F0-127E-4747-9194-C809B31F2723}" type="sibTrans" cxnId="{FE1811F5-63D5-4A59-A28B-ED373AE40001}">
      <dgm:prSet/>
      <dgm:spPr/>
      <dgm:t>
        <a:bodyPr/>
        <a:lstStyle/>
        <a:p>
          <a:endParaRPr lang="de-DE"/>
        </a:p>
      </dgm:t>
    </dgm:pt>
    <dgm:pt modelId="{4E047AD9-7BD3-460E-818A-E88693C195B9}" type="pres">
      <dgm:prSet presAssocID="{DC710DBB-7415-4857-A696-7E994309887F}" presName="CompostProcess" presStyleCnt="0">
        <dgm:presLayoutVars>
          <dgm:dir/>
          <dgm:resizeHandles val="exact"/>
        </dgm:presLayoutVars>
      </dgm:prSet>
      <dgm:spPr/>
    </dgm:pt>
    <dgm:pt modelId="{06BEBA5F-0ABD-4DD7-A57E-31B23408FB02}" type="pres">
      <dgm:prSet presAssocID="{DC710DBB-7415-4857-A696-7E994309887F}" presName="arrow" presStyleLbl="bgShp" presStyleIdx="0" presStyleCnt="1"/>
      <dgm:spPr/>
    </dgm:pt>
    <dgm:pt modelId="{E5F0F95B-0565-4E8F-8324-4F163245E261}" type="pres">
      <dgm:prSet presAssocID="{DC710DBB-7415-4857-A696-7E994309887F}" presName="linearProcess" presStyleCnt="0"/>
      <dgm:spPr/>
    </dgm:pt>
    <dgm:pt modelId="{432A076B-6276-4CD4-BAF7-F81B27DA3587}" type="pres">
      <dgm:prSet presAssocID="{BCEC5BA1-6CD7-4BC2-97BB-7E89BC3F4784}" presName="textNode" presStyleLbl="node1" presStyleIdx="0" presStyleCnt="3">
        <dgm:presLayoutVars>
          <dgm:bulletEnabled val="1"/>
        </dgm:presLayoutVars>
      </dgm:prSet>
      <dgm:spPr/>
      <dgm:t>
        <a:bodyPr/>
        <a:lstStyle/>
        <a:p>
          <a:endParaRPr lang="de-DE"/>
        </a:p>
      </dgm:t>
    </dgm:pt>
    <dgm:pt modelId="{2A2F60C2-07A2-43A3-A8EC-E61B4E6B6F62}" type="pres">
      <dgm:prSet presAssocID="{B167F979-8DF8-4FE1-B0AC-CB440E402020}" presName="sibTrans" presStyleCnt="0"/>
      <dgm:spPr/>
    </dgm:pt>
    <dgm:pt modelId="{9D5DE565-12E4-4A4E-903A-5194DC36F6A5}" type="pres">
      <dgm:prSet presAssocID="{C74A89CA-E3DE-4C63-9055-9F2B26950C95}" presName="textNode" presStyleLbl="node1" presStyleIdx="1" presStyleCnt="3">
        <dgm:presLayoutVars>
          <dgm:bulletEnabled val="1"/>
        </dgm:presLayoutVars>
      </dgm:prSet>
      <dgm:spPr/>
      <dgm:t>
        <a:bodyPr/>
        <a:lstStyle/>
        <a:p>
          <a:endParaRPr lang="de-DE"/>
        </a:p>
      </dgm:t>
    </dgm:pt>
    <dgm:pt modelId="{1F246714-B363-44E7-BA63-5BDA4606012F}" type="pres">
      <dgm:prSet presAssocID="{C2FDE525-D714-4DE9-B1AD-40324600B574}" presName="sibTrans" presStyleCnt="0"/>
      <dgm:spPr/>
    </dgm:pt>
    <dgm:pt modelId="{09B1A31D-40EB-413D-A83F-0DEE6EAED5D6}" type="pres">
      <dgm:prSet presAssocID="{57F92514-9CCB-40F6-AD89-7C5E3883DBB1}" presName="textNode" presStyleLbl="node1" presStyleIdx="2" presStyleCnt="3">
        <dgm:presLayoutVars>
          <dgm:bulletEnabled val="1"/>
        </dgm:presLayoutVars>
      </dgm:prSet>
      <dgm:spPr/>
      <dgm:t>
        <a:bodyPr/>
        <a:lstStyle/>
        <a:p>
          <a:endParaRPr lang="de-DE"/>
        </a:p>
      </dgm:t>
    </dgm:pt>
  </dgm:ptLst>
  <dgm:cxnLst>
    <dgm:cxn modelId="{8D037DE3-E022-41C3-AD84-59CFE769C339}" srcId="{DC710DBB-7415-4857-A696-7E994309887F}" destId="{C74A89CA-E3DE-4C63-9055-9F2B26950C95}" srcOrd="1" destOrd="0" parTransId="{F35E986C-9B4B-428E-9C43-CB15B59B93E6}" sibTransId="{C2FDE525-D714-4DE9-B1AD-40324600B574}"/>
    <dgm:cxn modelId="{D1AC1924-832C-4ED9-96B8-3005FC6519B5}" type="presOf" srcId="{C74A89CA-E3DE-4C63-9055-9F2B26950C95}" destId="{9D5DE565-12E4-4A4E-903A-5194DC36F6A5}" srcOrd="0" destOrd="0" presId="urn:microsoft.com/office/officeart/2005/8/layout/hProcess9"/>
    <dgm:cxn modelId="{FE1811F5-63D5-4A59-A28B-ED373AE40001}" srcId="{DC710DBB-7415-4857-A696-7E994309887F}" destId="{57F92514-9CCB-40F6-AD89-7C5E3883DBB1}" srcOrd="2" destOrd="0" parTransId="{7D3D16B5-FC78-4008-AB12-3EC1F6333133}" sibTransId="{855732F0-127E-4747-9194-C809B31F2723}"/>
    <dgm:cxn modelId="{91811B71-91EB-445C-97E1-2322EF2D1FF5}" type="presOf" srcId="{BCEC5BA1-6CD7-4BC2-97BB-7E89BC3F4784}" destId="{432A076B-6276-4CD4-BAF7-F81B27DA3587}" srcOrd="0" destOrd="0" presId="urn:microsoft.com/office/officeart/2005/8/layout/hProcess9"/>
    <dgm:cxn modelId="{1E05E9AB-15BC-4324-B985-9B3028811F0A}" srcId="{DC710DBB-7415-4857-A696-7E994309887F}" destId="{BCEC5BA1-6CD7-4BC2-97BB-7E89BC3F4784}" srcOrd="0" destOrd="0" parTransId="{00D1D797-880D-4899-A562-F9163DFFD649}" sibTransId="{B167F979-8DF8-4FE1-B0AC-CB440E402020}"/>
    <dgm:cxn modelId="{C67A542B-269C-4CA4-8544-CD894BE48AFB}" type="presOf" srcId="{DC710DBB-7415-4857-A696-7E994309887F}" destId="{4E047AD9-7BD3-460E-818A-E88693C195B9}" srcOrd="0" destOrd="0" presId="urn:microsoft.com/office/officeart/2005/8/layout/hProcess9"/>
    <dgm:cxn modelId="{92A9028E-9234-44D1-9730-1B3698C10A6E}" type="presOf" srcId="{57F92514-9CCB-40F6-AD89-7C5E3883DBB1}" destId="{09B1A31D-40EB-413D-A83F-0DEE6EAED5D6}" srcOrd="0" destOrd="0" presId="urn:microsoft.com/office/officeart/2005/8/layout/hProcess9"/>
    <dgm:cxn modelId="{AA96B7CD-8B0E-48AE-90C7-94A27A1A29E1}" type="presParOf" srcId="{4E047AD9-7BD3-460E-818A-E88693C195B9}" destId="{06BEBA5F-0ABD-4DD7-A57E-31B23408FB02}" srcOrd="0" destOrd="0" presId="urn:microsoft.com/office/officeart/2005/8/layout/hProcess9"/>
    <dgm:cxn modelId="{E7E1246C-3B5D-43B0-A9AD-AD6C9CF8732B}" type="presParOf" srcId="{4E047AD9-7BD3-460E-818A-E88693C195B9}" destId="{E5F0F95B-0565-4E8F-8324-4F163245E261}" srcOrd="1" destOrd="0" presId="urn:microsoft.com/office/officeart/2005/8/layout/hProcess9"/>
    <dgm:cxn modelId="{05008759-4928-4B80-9D8D-1300BE913DBE}" type="presParOf" srcId="{E5F0F95B-0565-4E8F-8324-4F163245E261}" destId="{432A076B-6276-4CD4-BAF7-F81B27DA3587}" srcOrd="0" destOrd="0" presId="urn:microsoft.com/office/officeart/2005/8/layout/hProcess9"/>
    <dgm:cxn modelId="{61D2F482-8083-4CE8-ABB2-8355A333A690}" type="presParOf" srcId="{E5F0F95B-0565-4E8F-8324-4F163245E261}" destId="{2A2F60C2-07A2-43A3-A8EC-E61B4E6B6F62}" srcOrd="1" destOrd="0" presId="urn:microsoft.com/office/officeart/2005/8/layout/hProcess9"/>
    <dgm:cxn modelId="{B6D33EFA-C45D-4086-9E8F-4FC36458EE91}" type="presParOf" srcId="{E5F0F95B-0565-4E8F-8324-4F163245E261}" destId="{9D5DE565-12E4-4A4E-903A-5194DC36F6A5}" srcOrd="2" destOrd="0" presId="urn:microsoft.com/office/officeart/2005/8/layout/hProcess9"/>
    <dgm:cxn modelId="{FB4C1B72-BD95-4788-A5A8-364A2F405FA9}" type="presParOf" srcId="{E5F0F95B-0565-4E8F-8324-4F163245E261}" destId="{1F246714-B363-44E7-BA63-5BDA4606012F}" srcOrd="3" destOrd="0" presId="urn:microsoft.com/office/officeart/2005/8/layout/hProcess9"/>
    <dgm:cxn modelId="{3B7C36E0-FBFE-4267-ABB7-C841E47774C2}" type="presParOf" srcId="{E5F0F95B-0565-4E8F-8324-4F163245E261}" destId="{09B1A31D-40EB-413D-A83F-0DEE6EAED5D6}" srcOrd="4"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EBA5F-0ABD-4DD7-A57E-31B23408FB02}">
      <dsp:nvSpPr>
        <dsp:cNvPr id="0" name=""/>
        <dsp:cNvSpPr/>
      </dsp:nvSpPr>
      <dsp:spPr>
        <a:xfrm>
          <a:off x="941122" y="0"/>
          <a:ext cx="10666053" cy="492916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2A076B-6276-4CD4-BAF7-F81B27DA3587}">
      <dsp:nvSpPr>
        <dsp:cNvPr id="0" name=""/>
        <dsp:cNvSpPr/>
      </dsp:nvSpPr>
      <dsp:spPr>
        <a:xfrm>
          <a:off x="0" y="1478748"/>
          <a:ext cx="3764489" cy="19716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de-DE" sz="6500" kern="1200" dirty="0" err="1" smtClean="0"/>
            <a:t>source</a:t>
          </a:r>
          <a:endParaRPr lang="de-DE" sz="6500" kern="1200" dirty="0"/>
        </a:p>
      </dsp:txBody>
      <dsp:txXfrm>
        <a:off x="96249" y="1574997"/>
        <a:ext cx="3571991" cy="1779166"/>
      </dsp:txXfrm>
    </dsp:sp>
    <dsp:sp modelId="{9D5DE565-12E4-4A4E-903A-5194DC36F6A5}">
      <dsp:nvSpPr>
        <dsp:cNvPr id="0" name=""/>
        <dsp:cNvSpPr/>
      </dsp:nvSpPr>
      <dsp:spPr>
        <a:xfrm>
          <a:off x="4391904" y="1478748"/>
          <a:ext cx="3764489" cy="19716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de-DE" sz="6500" kern="1200" dirty="0" err="1" smtClean="0"/>
            <a:t>build</a:t>
          </a:r>
          <a:endParaRPr lang="de-DE" sz="6500" kern="1200" dirty="0"/>
        </a:p>
      </dsp:txBody>
      <dsp:txXfrm>
        <a:off x="4488153" y="1574997"/>
        <a:ext cx="3571991" cy="1779166"/>
      </dsp:txXfrm>
    </dsp:sp>
    <dsp:sp modelId="{09B1A31D-40EB-413D-A83F-0DEE6EAED5D6}">
      <dsp:nvSpPr>
        <dsp:cNvPr id="0" name=""/>
        <dsp:cNvSpPr/>
      </dsp:nvSpPr>
      <dsp:spPr>
        <a:xfrm>
          <a:off x="8783808" y="1478748"/>
          <a:ext cx="3764489" cy="19716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de-DE" sz="6500" kern="1200" dirty="0" err="1" smtClean="0"/>
            <a:t>deploy</a:t>
          </a:r>
          <a:endParaRPr lang="de-DE" sz="6500" kern="1200" dirty="0"/>
        </a:p>
      </dsp:txBody>
      <dsp:txXfrm>
        <a:off x="8880057" y="1574997"/>
        <a:ext cx="3571991" cy="17791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450FCF-DC47-4CD3-8FF3-76F8BD8063FE}" type="datetimeFigureOut">
              <a:rPr lang="id-ID" smtClean="0"/>
              <a:t>08/07/2019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053702-6648-4B3D-9ABE-DFBE0774EE17}" type="slidenum">
              <a:rPr lang="id-ID" smtClean="0"/>
              <a:t>‹Nr.›</a:t>
            </a:fld>
            <a:endParaRPr lang="id-ID"/>
          </a:p>
        </p:txBody>
      </p:sp>
    </p:spTree>
    <p:extLst>
      <p:ext uri="{BB962C8B-B14F-4D97-AF65-F5344CB8AC3E}">
        <p14:creationId xmlns:p14="http://schemas.microsoft.com/office/powerpoint/2010/main" val="3472397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1143000" y="685800"/>
            <a:ext cx="4572000" cy="3429000"/>
          </a:xfrm>
          <a:prstGeom prst="rect">
            <a:avLst/>
          </a:prstGeom>
        </p:spPr>
        <p:txBody>
          <a:bodyPr/>
          <a:lstStyle/>
          <a:p>
            <a:endParaRPr/>
          </a:p>
        </p:txBody>
      </p:sp>
      <p:sp>
        <p:nvSpPr>
          <p:cNvPr id="795" name="Shape 7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64232231"/>
      </p:ext>
    </p:extLst>
  </p:cSld>
  <p:clrMap bg1="lt1" tx1="dk1" bg2="lt2" tx2="dk2" accent1="accent1" accent2="accent2" accent3="accent3" accent4="accent4" accent5="accent5" accent6="accent6" hlink="hlink" folHlink="folHlink"/>
  <p:notesStyle>
    <a:lvl1pPr defTabSz="457200" latinLnBrk="0">
      <a:lnSpc>
        <a:spcPct val="125000"/>
      </a:lnSpc>
      <a:defRPr sz="3200">
        <a:latin typeface="Inter UI Regular"/>
        <a:ea typeface="Inter UI Regular"/>
        <a:cs typeface="Inter UI Regular"/>
        <a:sym typeface="Inter UI Regular"/>
      </a:defRPr>
    </a:lvl1pPr>
    <a:lvl2pPr indent="228600" defTabSz="457200" latinLnBrk="0">
      <a:lnSpc>
        <a:spcPct val="125000"/>
      </a:lnSpc>
      <a:defRPr sz="3200">
        <a:latin typeface="Inter UI Regular"/>
        <a:ea typeface="Inter UI Regular"/>
        <a:cs typeface="Inter UI Regular"/>
        <a:sym typeface="Inter UI Regular"/>
      </a:defRPr>
    </a:lvl2pPr>
    <a:lvl3pPr indent="457200" defTabSz="457200" latinLnBrk="0">
      <a:lnSpc>
        <a:spcPct val="125000"/>
      </a:lnSpc>
      <a:defRPr sz="3200">
        <a:latin typeface="Inter UI Regular"/>
        <a:ea typeface="Inter UI Regular"/>
        <a:cs typeface="Inter UI Regular"/>
        <a:sym typeface="Inter UI Regular"/>
      </a:defRPr>
    </a:lvl3pPr>
    <a:lvl4pPr indent="685800" defTabSz="457200" latinLnBrk="0">
      <a:lnSpc>
        <a:spcPct val="125000"/>
      </a:lnSpc>
      <a:defRPr sz="3200">
        <a:latin typeface="Inter UI Regular"/>
        <a:ea typeface="Inter UI Regular"/>
        <a:cs typeface="Inter UI Regular"/>
        <a:sym typeface="Inter UI Regular"/>
      </a:defRPr>
    </a:lvl4pPr>
    <a:lvl5pPr indent="914400" defTabSz="457200" latinLnBrk="0">
      <a:lnSpc>
        <a:spcPct val="125000"/>
      </a:lnSpc>
      <a:defRPr sz="3200">
        <a:latin typeface="Inter UI Regular"/>
        <a:ea typeface="Inter UI Regular"/>
        <a:cs typeface="Inter UI Regular"/>
        <a:sym typeface="Inter UI Regular"/>
      </a:defRPr>
    </a:lvl5pPr>
    <a:lvl6pPr indent="1143000" defTabSz="457200" latinLnBrk="0">
      <a:lnSpc>
        <a:spcPct val="125000"/>
      </a:lnSpc>
      <a:defRPr sz="3200">
        <a:latin typeface="Inter UI Regular"/>
        <a:ea typeface="Inter UI Regular"/>
        <a:cs typeface="Inter UI Regular"/>
        <a:sym typeface="Inter UI Regular"/>
      </a:defRPr>
    </a:lvl6pPr>
    <a:lvl7pPr indent="1371600" defTabSz="457200" latinLnBrk="0">
      <a:lnSpc>
        <a:spcPct val="125000"/>
      </a:lnSpc>
      <a:defRPr sz="3200">
        <a:latin typeface="Inter UI Regular"/>
        <a:ea typeface="Inter UI Regular"/>
        <a:cs typeface="Inter UI Regular"/>
        <a:sym typeface="Inter UI Regular"/>
      </a:defRPr>
    </a:lvl7pPr>
    <a:lvl8pPr indent="1600200" defTabSz="457200" latinLnBrk="0">
      <a:lnSpc>
        <a:spcPct val="125000"/>
      </a:lnSpc>
      <a:defRPr sz="3200">
        <a:latin typeface="Inter UI Regular"/>
        <a:ea typeface="Inter UI Regular"/>
        <a:cs typeface="Inter UI Regular"/>
        <a:sym typeface="Inter UI Regular"/>
      </a:defRPr>
    </a:lvl8pPr>
    <a:lvl9pPr indent="1828800" defTabSz="457200" latinLnBrk="0">
      <a:lnSpc>
        <a:spcPct val="125000"/>
      </a:lnSpc>
      <a:defRPr sz="3200">
        <a:latin typeface="Inter UI Regular"/>
        <a:ea typeface="Inter UI Regular"/>
        <a:cs typeface="Inter UI Regular"/>
        <a:sym typeface="Inter UI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459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149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72614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official definition of a robot, by Robot Institute of America.</a:t>
            </a:r>
          </a:p>
        </p:txBody>
      </p:sp>
    </p:spTree>
    <p:extLst>
      <p:ext uri="{BB962C8B-B14F-4D97-AF65-F5344CB8AC3E}">
        <p14:creationId xmlns:p14="http://schemas.microsoft.com/office/powerpoint/2010/main" val="3612345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9205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3399559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3296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9717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543171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64" name="Image"/>
          <p:cNvSpPr>
            <a:spLocks noGrp="1"/>
          </p:cNvSpPr>
          <p:nvPr>
            <p:ph type="pic" idx="13"/>
          </p:nvPr>
        </p:nvSpPr>
        <p:spPr>
          <a:xfrm>
            <a:off x="-1" y="-1"/>
            <a:ext cx="24384001" cy="13716001"/>
          </a:xfrm>
          <a:prstGeom prst="rect">
            <a:avLst/>
          </a:prstGeom>
        </p:spPr>
        <p:txBody>
          <a:bodyPr lIns="91439" tIns="45719" rIns="91439" bIns="45719" anchor="t">
            <a:noAutofit/>
          </a:bodyPr>
          <a:lstStyle/>
          <a:p>
            <a:endParaRPr/>
          </a:p>
        </p:txBody>
      </p:sp>
      <p:sp>
        <p:nvSpPr>
          <p:cNvPr id="65" name="Today Lesson"/>
          <p:cNvSpPr txBox="1">
            <a:spLocks noGrp="1"/>
          </p:cNvSpPr>
          <p:nvPr>
            <p:ph type="body" sz="quarter" idx="14"/>
          </p:nvPr>
        </p:nvSpPr>
        <p:spPr>
          <a:xfrm>
            <a:off x="3557676" y="2362511"/>
            <a:ext cx="7370538" cy="809067"/>
          </a:xfrm>
          <a:prstGeom prst="rect">
            <a:avLst/>
          </a:prstGeom>
        </p:spPr>
        <p:txBody>
          <a:bodyPr lIns="71437" tIns="71437" rIns="71437" bIns="71437">
            <a:spAutoFit/>
          </a:bodyPr>
          <a:lstStyle>
            <a:lvl1pPr marL="0" indent="0" algn="r">
              <a:lnSpc>
                <a:spcPct val="120000"/>
              </a:lnSpc>
              <a:spcBef>
                <a:spcPts val="0"/>
              </a:spcBef>
              <a:buSzTx/>
              <a:buNone/>
              <a:defRPr sz="3600" cap="all" spc="215">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Today Lesson</a:t>
            </a:r>
          </a:p>
        </p:txBody>
      </p:sp>
      <p:sp>
        <p:nvSpPr>
          <p:cNvPr id="66" name="Rectangle"/>
          <p:cNvSpPr>
            <a:spLocks noGrp="1"/>
          </p:cNvSpPr>
          <p:nvPr>
            <p:ph type="body" sz="quarter" idx="15"/>
          </p:nvPr>
        </p:nvSpPr>
        <p:spPr>
          <a:xfrm>
            <a:off x="13048186" y="2495861"/>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7" name="Rectangle"/>
          <p:cNvSpPr>
            <a:spLocks noGrp="1"/>
          </p:cNvSpPr>
          <p:nvPr>
            <p:ph type="body" sz="quarter" idx="16"/>
          </p:nvPr>
        </p:nvSpPr>
        <p:spPr>
          <a:xfrm>
            <a:off x="13048186" y="9796774"/>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8" name="Cloud Computing"/>
          <p:cNvSpPr txBox="1">
            <a:spLocks noGrp="1"/>
          </p:cNvSpPr>
          <p:nvPr>
            <p:ph type="body" sz="quarter" idx="17"/>
          </p:nvPr>
        </p:nvSpPr>
        <p:spPr>
          <a:xfrm>
            <a:off x="2739233" y="4437373"/>
            <a:ext cx="8188982" cy="2901947"/>
          </a:xfrm>
          <a:prstGeom prst="rect">
            <a:avLst/>
          </a:prstGeom>
        </p:spPr>
        <p:txBody>
          <a:bodyPr wrap="square" lIns="71437" tIns="71437" rIns="71437" bIns="71437">
            <a:spAutoFit/>
          </a:bodyPr>
          <a:lstStyle>
            <a:lvl1pPr marL="0" indent="0" algn="r" defTabSz="457200">
              <a:lnSpc>
                <a:spcPct val="80000"/>
              </a:lnSpc>
              <a:spcBef>
                <a:spcPts val="0"/>
              </a:spcBef>
              <a:buSzTx/>
              <a:buNone/>
              <a:defRPr sz="11200" spc="-126">
                <a:effectLst/>
                <a:latin typeface="Inter UI Black" panose="020B0A02050000000004" pitchFamily="34" charset="0"/>
                <a:ea typeface="Inter UI Black" panose="020B0A02050000000004" pitchFamily="34" charset="0"/>
                <a:cs typeface="+mn-cs"/>
                <a:sym typeface="Inter UI Regular Extra Bold"/>
              </a:defRPr>
            </a:lvl1pPr>
          </a:lstStyle>
          <a:p>
            <a:r>
              <a:t>Cloud Computing</a:t>
            </a:r>
          </a:p>
        </p:txBody>
      </p:sp>
      <p:sp>
        <p:nvSpPr>
          <p:cNvPr id="70" name="Introduction"/>
          <p:cNvSpPr txBox="1">
            <a:spLocks noGrp="1"/>
          </p:cNvSpPr>
          <p:nvPr>
            <p:ph type="body" sz="quarter" idx="19"/>
          </p:nvPr>
        </p:nvSpPr>
        <p:spPr>
          <a:xfrm>
            <a:off x="13048186" y="2956236"/>
            <a:ext cx="2768917"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Introduction</a:t>
            </a:r>
          </a:p>
        </p:txBody>
      </p:sp>
      <p:sp>
        <p:nvSpPr>
          <p:cNvPr id="71" name="Problem &amp; solution"/>
          <p:cNvSpPr txBox="1">
            <a:spLocks noGrp="1"/>
          </p:cNvSpPr>
          <p:nvPr>
            <p:ph type="body" sz="quarter" idx="20"/>
          </p:nvPr>
        </p:nvSpPr>
        <p:spPr>
          <a:xfrm>
            <a:off x="13048186" y="6810686"/>
            <a:ext cx="4122278"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Problem &amp; solution</a:t>
            </a:r>
          </a:p>
        </p:txBody>
      </p:sp>
      <p:sp>
        <p:nvSpPr>
          <p:cNvPr id="72" name="What is Cloud Computing?"/>
          <p:cNvSpPr txBox="1">
            <a:spLocks noGrp="1"/>
          </p:cNvSpPr>
          <p:nvPr>
            <p:ph type="body" sz="quarter" idx="21"/>
          </p:nvPr>
        </p:nvSpPr>
        <p:spPr>
          <a:xfrm>
            <a:off x="13048186" y="3919849"/>
            <a:ext cx="5798110"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What is Cloud Computing?</a:t>
            </a:r>
          </a:p>
        </p:txBody>
      </p:sp>
      <p:sp>
        <p:nvSpPr>
          <p:cNvPr id="73" name="User Reviews"/>
          <p:cNvSpPr txBox="1">
            <a:spLocks noGrp="1"/>
          </p:cNvSpPr>
          <p:nvPr>
            <p:ph type="body" sz="quarter" idx="22"/>
          </p:nvPr>
        </p:nvSpPr>
        <p:spPr>
          <a:xfrm>
            <a:off x="13048186" y="7774299"/>
            <a:ext cx="3033885"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User Reviews</a:t>
            </a:r>
          </a:p>
        </p:txBody>
      </p:sp>
      <p:sp>
        <p:nvSpPr>
          <p:cNvPr id="74" name="Why in Particullar?"/>
          <p:cNvSpPr txBox="1">
            <a:spLocks noGrp="1"/>
          </p:cNvSpPr>
          <p:nvPr>
            <p:ph type="body" sz="quarter" idx="23"/>
          </p:nvPr>
        </p:nvSpPr>
        <p:spPr>
          <a:xfrm>
            <a:off x="13048186" y="4883461"/>
            <a:ext cx="4148499"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Why in Particullar?</a:t>
            </a:r>
          </a:p>
        </p:txBody>
      </p:sp>
      <p:sp>
        <p:nvSpPr>
          <p:cNvPr id="75" name="Comparison"/>
          <p:cNvSpPr txBox="1">
            <a:spLocks noGrp="1"/>
          </p:cNvSpPr>
          <p:nvPr>
            <p:ph type="body" sz="quarter" idx="24"/>
          </p:nvPr>
        </p:nvSpPr>
        <p:spPr>
          <a:xfrm>
            <a:off x="13048186" y="8737911"/>
            <a:ext cx="274131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Comparison</a:t>
            </a:r>
          </a:p>
        </p:txBody>
      </p:sp>
      <p:sp>
        <p:nvSpPr>
          <p:cNvPr id="76" name="Short Inspiration"/>
          <p:cNvSpPr txBox="1">
            <a:spLocks noGrp="1"/>
          </p:cNvSpPr>
          <p:nvPr>
            <p:ph type="body" sz="quarter" idx="25"/>
          </p:nvPr>
        </p:nvSpPr>
        <p:spPr>
          <a:xfrm>
            <a:off x="13048186" y="5847074"/>
            <a:ext cx="371286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Short Inspiration</a:t>
            </a:r>
          </a:p>
        </p:txBody>
      </p:sp>
      <p:sp>
        <p:nvSpPr>
          <p:cNvPr id="77" name="Jane Smith"/>
          <p:cNvSpPr txBox="1">
            <a:spLocks noGrp="1"/>
          </p:cNvSpPr>
          <p:nvPr>
            <p:ph type="body" sz="quarter" idx="26"/>
          </p:nvPr>
        </p:nvSpPr>
        <p:spPr>
          <a:xfrm>
            <a:off x="2997263" y="12175290"/>
            <a:ext cx="5995365" cy="736601"/>
          </a:xfrm>
          <a:prstGeom prst="rect">
            <a:avLst/>
          </a:prstGeom>
        </p:spPr>
        <p:txBody>
          <a:bodyPr>
            <a:spAutoFit/>
          </a:bodyPr>
          <a:lstStyle>
            <a:lvl1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Jane Smith</a:t>
            </a:r>
          </a:p>
        </p:txBody>
      </p:sp>
      <p:sp>
        <p:nvSpPr>
          <p:cNvPr id="78" name="AWS Community Hero"/>
          <p:cNvSpPr txBox="1">
            <a:spLocks noGrp="1"/>
          </p:cNvSpPr>
          <p:nvPr>
            <p:ph type="body" sz="quarter" idx="27"/>
          </p:nvPr>
        </p:nvSpPr>
        <p:spPr>
          <a:xfrm>
            <a:off x="2997263" y="12765840"/>
            <a:ext cx="5995365" cy="342901"/>
          </a:xfrm>
          <a:prstGeom prst="rect">
            <a:avLst/>
          </a:prstGeom>
        </p:spPr>
        <p:txBody>
          <a:bodyPr>
            <a:spAutoFit/>
          </a:bodyPr>
          <a:lstStyle>
            <a:lvl1pPr marL="0" indent="0" defTabSz="457200">
              <a:lnSpc>
                <a:spcPct val="80000"/>
              </a:lnSpc>
              <a:spcBef>
                <a:spcPts val="0"/>
              </a:spcBef>
              <a:buSzTx/>
              <a:buNone/>
              <a:defRPr sz="1600" spc="96">
                <a:solidFill>
                  <a:srgbClr val="FC8918"/>
                </a:solidFill>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AWS Community Hero</a:t>
            </a:r>
          </a:p>
        </p:txBody>
      </p:sp>
      <p:sp>
        <p:nvSpPr>
          <p:cNvPr id="79" name="Image"/>
          <p:cNvSpPr>
            <a:spLocks noGrp="1"/>
          </p:cNvSpPr>
          <p:nvPr>
            <p:ph type="pic" sz="quarter" idx="28"/>
          </p:nvPr>
        </p:nvSpPr>
        <p:spPr>
          <a:xfrm>
            <a:off x="1879600" y="1225667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sp>
        <p:nvSpPr>
          <p:cNvPr id="80" name="Image"/>
          <p:cNvSpPr>
            <a:spLocks noGrp="1"/>
          </p:cNvSpPr>
          <p:nvPr>
            <p:ph type="pic" sz="quarter" idx="29"/>
          </p:nvPr>
        </p:nvSpPr>
        <p:spPr>
          <a:xfrm>
            <a:off x="19940874" y="12457136"/>
            <a:ext cx="3439893" cy="458653"/>
          </a:xfrm>
          <a:prstGeom prst="rect">
            <a:avLst/>
          </a:prstGeom>
        </p:spPr>
        <p:txBody>
          <a:bodyPr lIns="91439" tIns="45719" rIns="91439" bIns="45719" anchor="t">
            <a:noAutofit/>
          </a:bodyPr>
          <a:lstStyle/>
          <a:p>
            <a:endParaRPr/>
          </a:p>
        </p:txBody>
      </p:sp>
      <p:cxnSp>
        <p:nvCxnSpPr>
          <p:cNvPr id="23" name="Straight Connector 22"/>
          <p:cNvCxnSpPr/>
          <p:nvPr userDrawn="1"/>
        </p:nvCxnSpPr>
        <p:spPr>
          <a:xfrm>
            <a:off x="546100" y="11652841"/>
            <a:ext cx="23291800" cy="0"/>
          </a:xfrm>
          <a:prstGeom prst="line">
            <a:avLst/>
          </a:prstGeom>
          <a:ln w="38100">
            <a:solidFill>
              <a:srgbClr val="FFFFFF">
                <a:alpha val="9070"/>
              </a:srgbClr>
            </a:solidFill>
            <a:miter lim="400000"/>
          </a:ln>
        </p:spPr>
      </p:cxn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extLst>
      <p:ext uri="{BB962C8B-B14F-4D97-AF65-F5344CB8AC3E}">
        <p14:creationId xmlns:p14="http://schemas.microsoft.com/office/powerpoint/2010/main" val="78245374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8" name="Line"/>
          <p:cNvSpPr/>
          <p:nvPr userDrawn="1"/>
        </p:nvSpPr>
        <p:spPr>
          <a:xfrm>
            <a:off x="11852454" y="7990941"/>
            <a:ext cx="9913321" cy="1"/>
          </a:xfrm>
          <a:prstGeom prst="line">
            <a:avLst/>
          </a:prstGeom>
          <a:ln w="38100">
            <a:solidFill>
              <a:srgbClr val="FFFFFF">
                <a:alpha val="1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1" name="Lorem ipsum dolor sit amet, consectetur adipiscing elit. Nunc ullamcorper porttitor ullamcorper. Cras sem enim, aliquet in ex sit amet, tristique finibus augue."/>
          <p:cNvSpPr txBox="1">
            <a:spLocks noGrp="1"/>
          </p:cNvSpPr>
          <p:nvPr>
            <p:ph type="body" sz="quarter" idx="17" hasCustomPrompt="1"/>
          </p:nvPr>
        </p:nvSpPr>
        <p:spPr>
          <a:xfrm>
            <a:off x="11852454" y="3408598"/>
            <a:ext cx="10888333" cy="4135202"/>
          </a:xfrm>
          <a:prstGeom prst="rect">
            <a:avLst/>
          </a:prstGeom>
          <a:ln w="12700">
            <a:miter lim="400000"/>
          </a:ln>
        </p:spPr>
        <p:txBody>
          <a:bodyPr lIns="50800" tIns="50800" rIns="50800" bIns="50800"/>
          <a:lstStyle>
            <a:lvl1pPr marL="0" indent="0">
              <a:buNone/>
              <a:defRPr kumimoji="0" sz="8200" spc="-164" normalizeH="0" dirty="0">
                <a:effectLst/>
                <a:latin typeface="Inter UI Black"/>
                <a:ea typeface="Inter UI Black"/>
                <a:cs typeface="Inter UI Black"/>
                <a:sym typeface="Inter UI Regular Extra Bold"/>
              </a:defRPr>
            </a:lvl1pPr>
          </a:lstStyle>
          <a:p>
            <a:pPr>
              <a:defRPr>
                <a:effectLst/>
              </a:defRPr>
            </a:pPr>
            <a:r>
              <a:rPr lang="en-US" dirty="0" err="1"/>
              <a:t>Lorem</a:t>
            </a:r>
            <a:r>
              <a:rPr lang="en-US" dirty="0"/>
              <a:t> </a:t>
            </a:r>
            <a:r>
              <a:rPr lang="en-US" dirty="0" err="1"/>
              <a:t>ipsum</a:t>
            </a:r>
            <a:r>
              <a:rPr lang="en-US" dirty="0"/>
              <a:t> is not simply random text, it has roots.</a:t>
            </a:r>
          </a:p>
        </p:txBody>
      </p:sp>
      <p:sp>
        <p:nvSpPr>
          <p:cNvPr id="12"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864933" y="8892213"/>
            <a:ext cx="10875854" cy="3195012"/>
          </a:xfrm>
          <a:prstGeom prst="rect">
            <a:avLst/>
          </a:prstGeom>
          <a:ln w="12700">
            <a:miter lim="400000"/>
          </a:ln>
        </p:spPr>
        <p:txBody>
          <a:bodyPr lIns="50800" tIns="50800" rIns="50800" bIns="50800"/>
          <a:lstStyle>
            <a:lvl1pPr marL="0" indent="0">
              <a:buNone/>
              <a:defRPr kumimoji="0" sz="28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id-ID" dirty="0"/>
              <a:t>Lorem ipsum dolor intiis delluptatem velitatem escienis magnatur sunt. Lorem ipsum dolor intiis delluptatem velitatem escienis magnatur is not simply random text. It has roots in a piece of classical. variazioni dei passaggi del subito delle variazioni</a:t>
            </a:r>
          </a:p>
        </p:txBody>
      </p:sp>
    </p:spTree>
    <p:extLst>
      <p:ext uri="{BB962C8B-B14F-4D97-AF65-F5344CB8AC3E}">
        <p14:creationId xmlns:p14="http://schemas.microsoft.com/office/powerpoint/2010/main" val="148000088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12" name="mockup_0021_MacBook_FRONT.png" descr="mockup_0021_MacBook_FRONT.png"/>
          <p:cNvPicPr>
            <a:picLocks noChangeAspect="1"/>
          </p:cNvPicPr>
          <p:nvPr userDrawn="1"/>
        </p:nvPicPr>
        <p:blipFill>
          <a:blip r:embed="rId2">
            <a:extLst/>
          </a:blip>
          <a:stretch>
            <a:fillRect/>
          </a:stretch>
        </p:blipFill>
        <p:spPr>
          <a:xfrm>
            <a:off x="860345" y="4046418"/>
            <a:ext cx="9817949" cy="7058264"/>
          </a:xfrm>
          <a:prstGeom prst="rect">
            <a:avLst/>
          </a:prstGeom>
          <a:ln w="12700">
            <a:miter lim="400000"/>
          </a:ln>
        </p:spPr>
      </p:pic>
      <p:sp>
        <p:nvSpPr>
          <p:cNvPr id="3" name="Picture Placeholder 2"/>
          <p:cNvSpPr>
            <a:spLocks noGrp="1"/>
          </p:cNvSpPr>
          <p:nvPr>
            <p:ph type="pic" sz="quarter" idx="15"/>
          </p:nvPr>
        </p:nvSpPr>
        <p:spPr>
          <a:xfrm>
            <a:off x="1771650" y="4286250"/>
            <a:ext cx="7999310" cy="5111750"/>
          </a:xfrm>
          <a:prstGeom prst="rect">
            <a:avLst/>
          </a:prstGeom>
        </p:spPr>
        <p:txBody>
          <a:bodyPr/>
          <a:lstStyle/>
          <a:p>
            <a:endParaRPr lang="id-ID"/>
          </a:p>
        </p:txBody>
      </p:sp>
      <p:pic>
        <p:nvPicPr>
          <p:cNvPr id="436"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21" name="Lorem Ipsum"/>
          <p:cNvSpPr txBox="1">
            <a:spLocks noGrp="1"/>
          </p:cNvSpPr>
          <p:nvPr>
            <p:ph type="body" sz="quarter" idx="16"/>
          </p:nvPr>
        </p:nvSpPr>
        <p:spPr>
          <a:xfrm>
            <a:off x="12882850"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3" name="Lorem ipsum dolor sit amet, consectetur adipiscing elit. Nunc ullamcorper porttitor ullamcorper. Cras sem enim, aliquet in ex sit amet, tristique finibus augue."/>
          <p:cNvSpPr txBox="1">
            <a:spLocks noGrp="1"/>
          </p:cNvSpPr>
          <p:nvPr>
            <p:ph type="body" sz="quarter" idx="17"/>
          </p:nvPr>
        </p:nvSpPr>
        <p:spPr>
          <a:xfrm>
            <a:off x="11622417" y="4015244"/>
            <a:ext cx="10888333" cy="1754326"/>
          </a:xfrm>
          <a:prstGeom prst="rect">
            <a:avLst/>
          </a:prstGeom>
        </p:spPr>
        <p:txBody>
          <a:bodyPr wrap="square" anchor="t">
            <a:spAutoFit/>
          </a:bodyPr>
          <a:lstStyle>
            <a:lvl1pPr marL="0" indent="0" algn="l">
              <a:lnSpc>
                <a:spcPct val="120000"/>
              </a:lnSpc>
              <a:spcBef>
                <a:spcPts val="0"/>
              </a:spcBef>
              <a:buSzTx/>
              <a:buNone/>
              <a:defRPr sz="30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 </a:t>
            </a:r>
            <a:r>
              <a:rPr dirty="0" err="1"/>
              <a:t>tristique</a:t>
            </a:r>
            <a:r>
              <a:rPr dirty="0"/>
              <a:t> </a:t>
            </a:r>
            <a:r>
              <a:rPr dirty="0" err="1"/>
              <a:t>finibus</a:t>
            </a:r>
            <a:r>
              <a:rPr dirty="0"/>
              <a:t> </a:t>
            </a:r>
            <a:r>
              <a:rPr dirty="0" err="1"/>
              <a:t>augue</a:t>
            </a:r>
            <a:r>
              <a:rPr dirty="0"/>
              <a:t>.</a:t>
            </a:r>
          </a:p>
        </p:txBody>
      </p:sp>
      <p:sp>
        <p:nvSpPr>
          <p:cNvPr id="24" name="Lorem Ipsum"/>
          <p:cNvSpPr txBox="1">
            <a:spLocks noGrp="1"/>
          </p:cNvSpPr>
          <p:nvPr>
            <p:ph type="body" sz="quarter" idx="18"/>
          </p:nvPr>
        </p:nvSpPr>
        <p:spPr>
          <a:xfrm>
            <a:off x="12882849" y="10463732"/>
            <a:ext cx="3683749" cy="372097"/>
          </a:xfrm>
          <a:prstGeom prst="rect">
            <a:avLst/>
          </a:prstGeom>
          <a:ln w="12700">
            <a:miter lim="400000"/>
          </a:ln>
        </p:spPr>
        <p:txBody>
          <a:bodyPr lIns="50800" tIns="50800" rIns="50800" bIns="50800"/>
          <a:lstStyle>
            <a:lvl1pPr>
              <a:defRPr kumimoji="0" sz="1800" cap="all" spc="107" normalizeH="0" dirty="0">
                <a:solidFill>
                  <a:srgbClr val="7F81A5"/>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5" name="Lorem Ipsum"/>
          <p:cNvSpPr txBox="1">
            <a:spLocks noGrp="1"/>
          </p:cNvSpPr>
          <p:nvPr>
            <p:ph type="body" sz="quarter" idx="19"/>
          </p:nvPr>
        </p:nvSpPr>
        <p:spPr>
          <a:xfrm>
            <a:off x="18767495"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6" name="Lorem Ipsum"/>
          <p:cNvSpPr txBox="1">
            <a:spLocks noGrp="1"/>
          </p:cNvSpPr>
          <p:nvPr>
            <p:ph type="body" sz="quarter" idx="20"/>
          </p:nvPr>
        </p:nvSpPr>
        <p:spPr>
          <a:xfrm>
            <a:off x="18767494" y="10463732"/>
            <a:ext cx="3683749" cy="372097"/>
          </a:xfrm>
          <a:prstGeom prst="rect">
            <a:avLst/>
          </a:prstGeom>
          <a:ln w="12700">
            <a:miter lim="400000"/>
          </a:ln>
        </p:spPr>
        <p:txBody>
          <a:bodyPr lIns="50800" tIns="50800" rIns="50800" bIns="50800"/>
          <a:lstStyle>
            <a:lvl1pPr>
              <a:defRPr kumimoji="0" sz="1800" cap="all" spc="107" normalizeH="0" dirty="0">
                <a:solidFill>
                  <a:srgbClr val="FE9B1D"/>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7"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622417"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28" name="Lorem ipsum dolor sit amet, consectetur adipiscing elit. Nunc ullamcorper porttitor ullamcorper. Cras sem enim, aliquet in ex sit amet, tristique finibus augue."/>
          <p:cNvSpPr txBox="1">
            <a:spLocks noGrp="1"/>
          </p:cNvSpPr>
          <p:nvPr>
            <p:ph type="body" sz="quarter" idx="22" hasCustomPrompt="1"/>
          </p:nvPr>
        </p:nvSpPr>
        <p:spPr>
          <a:xfrm>
            <a:off x="17653001"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36" name="Picture Placeholder 4"/>
          <p:cNvSpPr>
            <a:spLocks noGrp="1"/>
          </p:cNvSpPr>
          <p:nvPr>
            <p:ph type="pic" sz="quarter" idx="23"/>
          </p:nvPr>
        </p:nvSpPr>
        <p:spPr>
          <a:xfrm>
            <a:off x="11575588" y="9873294"/>
            <a:ext cx="965200" cy="965200"/>
          </a:xfrm>
          <a:prstGeom prst="ellipse">
            <a:avLst/>
          </a:prstGeom>
        </p:spPr>
        <p:txBody>
          <a:bodyPr/>
          <a:lstStyle>
            <a:lvl1pPr>
              <a:defRPr>
                <a:noFill/>
              </a:defRPr>
            </a:lvl1pPr>
          </a:lstStyle>
          <a:p>
            <a:endParaRPr lang="id-ID" dirty="0"/>
          </a:p>
        </p:txBody>
      </p:sp>
      <p:sp>
        <p:nvSpPr>
          <p:cNvPr id="37" name="Picture Placeholder 4"/>
          <p:cNvSpPr>
            <a:spLocks noGrp="1"/>
          </p:cNvSpPr>
          <p:nvPr>
            <p:ph type="pic" sz="quarter" idx="24"/>
          </p:nvPr>
        </p:nvSpPr>
        <p:spPr>
          <a:xfrm>
            <a:off x="17474740" y="9873294"/>
            <a:ext cx="965200" cy="965200"/>
          </a:xfrm>
          <a:prstGeom prst="ellipse">
            <a:avLst/>
          </a:prstGeom>
        </p:spPr>
        <p:txBody>
          <a:bodyPr/>
          <a:lstStyle>
            <a:lvl1pPr>
              <a:defRPr>
                <a:noFill/>
              </a:defRPr>
            </a:lvl1pPr>
          </a:lstStyle>
          <a:p>
            <a:endParaRPr lang="id-ID" dirty="0"/>
          </a:p>
        </p:txBody>
      </p:sp>
    </p:spTree>
    <p:extLst>
      <p:ext uri="{BB962C8B-B14F-4D97-AF65-F5344CB8AC3E}">
        <p14:creationId xmlns:p14="http://schemas.microsoft.com/office/powerpoint/2010/main" val="51037417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3" name="Picture Placeholder 2"/>
          <p:cNvSpPr>
            <a:spLocks noGrp="1"/>
          </p:cNvSpPr>
          <p:nvPr>
            <p:ph type="pic" sz="quarter" idx="15"/>
          </p:nvPr>
        </p:nvSpPr>
        <p:spPr>
          <a:xfrm>
            <a:off x="13390564" y="2547938"/>
            <a:ext cx="8885237" cy="8885237"/>
          </a:xfrm>
          <a:prstGeom prst="rect">
            <a:avLst/>
          </a:prstGeom>
        </p:spPr>
        <p:txBody>
          <a:bodyPr/>
          <a:lstStyle/>
          <a:p>
            <a:endParaRPr lang="id-ID"/>
          </a:p>
        </p:txBody>
      </p:sp>
      <p:sp>
        <p:nvSpPr>
          <p:cNvPr id="5" name="Text Placeholder 4"/>
          <p:cNvSpPr>
            <a:spLocks noGrp="1"/>
          </p:cNvSpPr>
          <p:nvPr>
            <p:ph type="body" sz="quarter" idx="16" hasCustomPrompt="1"/>
          </p:nvPr>
        </p:nvSpPr>
        <p:spPr>
          <a:xfrm>
            <a:off x="2189335" y="6431429"/>
            <a:ext cx="9061832" cy="1118255"/>
          </a:xfrm>
          <a:prstGeom prst="rect">
            <a:avLst/>
          </a:prstGeom>
          <a:ln w="12700">
            <a:miter lim="400000"/>
          </a:ln>
        </p:spPr>
        <p:txBody>
          <a:bodyPr wrap="square" lIns="50800" tIns="50800" rIns="50800" bIns="50800" anchor="ctr">
            <a:spAutoFit/>
          </a:bodyPr>
          <a:lstStyle>
            <a:lvl1pPr marL="0" indent="0" algn="r" defTabSz="825500">
              <a:lnSpc>
                <a:spcPct val="110000"/>
              </a:lnSpc>
              <a:buNone/>
              <a:defRPr kumimoji="0" lang="en-US" sz="6000" spc="0" normalizeH="0" baseline="0">
                <a:effectLst/>
                <a:latin typeface="Inter UI Bold"/>
                <a:ea typeface="Inter UI Bold"/>
                <a:cs typeface="Inter UI Bold"/>
                <a:sym typeface="Inter UI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algn="r" defTabSz="825500">
              <a:lnSpc>
                <a:spcPct val="110000"/>
              </a:lnSpc>
              <a:defRPr sz="6000" spc="0">
                <a:effectLst/>
                <a:latin typeface="Inter UI Bold"/>
                <a:ea typeface="Inter UI Bold"/>
                <a:cs typeface="Inter UI Bold"/>
                <a:sym typeface="Inter UI Bold"/>
              </a:defRPr>
            </a:pPr>
            <a:r>
              <a:rPr lang="en-US" dirty="0"/>
              <a:t>S</a:t>
            </a:r>
            <a:r>
              <a:rPr lang="id-ID" dirty="0"/>
              <a:t>ide Title Here</a:t>
            </a:r>
            <a:endParaRPr lang="en-US" dirty="0"/>
          </a:p>
        </p:txBody>
      </p:sp>
    </p:spTree>
    <p:extLst>
      <p:ext uri="{BB962C8B-B14F-4D97-AF65-F5344CB8AC3E}">
        <p14:creationId xmlns:p14="http://schemas.microsoft.com/office/powerpoint/2010/main" val="164066332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6 poi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90"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91"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94" name="Lorem Ipsum"/>
          <p:cNvSpPr txBox="1">
            <a:spLocks noGrp="1"/>
          </p:cNvSpPr>
          <p:nvPr>
            <p:ph type="body" sz="quarter" idx="15"/>
          </p:nvPr>
        </p:nvSpPr>
        <p:spPr>
          <a:xfrm>
            <a:off x="3205910"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495" name="Lorem ipsum dolor sit amet, consectetur adipiscing elit. Nunc ullamcorper porttitor ullamcorper. Cras sem enim, aliquet in ex sit amet."/>
          <p:cNvSpPr txBox="1">
            <a:spLocks noGrp="1"/>
          </p:cNvSpPr>
          <p:nvPr>
            <p:ph type="body" sz="quarter" idx="16"/>
          </p:nvPr>
        </p:nvSpPr>
        <p:spPr>
          <a:xfrm>
            <a:off x="3231310" y="3002806"/>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6" name="Lorem Ipsum"/>
          <p:cNvSpPr txBox="1">
            <a:spLocks noGrp="1"/>
          </p:cNvSpPr>
          <p:nvPr>
            <p:ph type="body" sz="quarter" idx="17"/>
          </p:nvPr>
        </p:nvSpPr>
        <p:spPr>
          <a:xfrm>
            <a:off x="3205910"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7" name="Lorem ipsum dolor sit amet, consectetur adipiscing elit. Nunc ullamcorper porttitor ullamcorper. Cras sem enim, aliquet in ex sit amet."/>
          <p:cNvSpPr txBox="1">
            <a:spLocks noGrp="1"/>
          </p:cNvSpPr>
          <p:nvPr>
            <p:ph type="body" sz="quarter" idx="18"/>
          </p:nvPr>
        </p:nvSpPr>
        <p:spPr>
          <a:xfrm>
            <a:off x="3231310" y="5812432"/>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8" name="Lorem Ipsum"/>
          <p:cNvSpPr txBox="1">
            <a:spLocks noGrp="1"/>
          </p:cNvSpPr>
          <p:nvPr>
            <p:ph type="body" sz="quarter" idx="19"/>
          </p:nvPr>
        </p:nvSpPr>
        <p:spPr>
          <a:xfrm>
            <a:off x="3205910"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9" name="Lorem ipsum dolor sit amet, consectetur adipiscing elit. Nunc ullamcorper porttitor ullamcorper. Cras sem enim, aliquet in ex sit amet."/>
          <p:cNvSpPr txBox="1">
            <a:spLocks noGrp="1"/>
          </p:cNvSpPr>
          <p:nvPr>
            <p:ph type="body" sz="quarter" idx="20"/>
          </p:nvPr>
        </p:nvSpPr>
        <p:spPr>
          <a:xfrm>
            <a:off x="3231310" y="8530121"/>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00" name="Lorem Ipsum"/>
          <p:cNvSpPr txBox="1">
            <a:spLocks noGrp="1"/>
          </p:cNvSpPr>
          <p:nvPr>
            <p:ph type="body" sz="quarter" idx="21"/>
          </p:nvPr>
        </p:nvSpPr>
        <p:spPr>
          <a:xfrm>
            <a:off x="14306874"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1" name="Lorem ipsum dolor sit amet, consectetur adipiscing elit. Nunc ullamcorper porttitor ullamcorper. Cras sem enim, aliquet in ex sit amet."/>
          <p:cNvSpPr txBox="1">
            <a:spLocks noGrp="1"/>
          </p:cNvSpPr>
          <p:nvPr>
            <p:ph type="body" sz="quarter" idx="22"/>
          </p:nvPr>
        </p:nvSpPr>
        <p:spPr>
          <a:xfrm>
            <a:off x="14332274" y="3002806"/>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2" name="Lorem Ipsum"/>
          <p:cNvSpPr txBox="1">
            <a:spLocks noGrp="1"/>
          </p:cNvSpPr>
          <p:nvPr>
            <p:ph type="body" sz="quarter" idx="23"/>
          </p:nvPr>
        </p:nvSpPr>
        <p:spPr>
          <a:xfrm>
            <a:off x="14306874"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3" name="Lorem ipsum dolor sit amet, consectetur adipiscing elit. Nunc ullamcorper porttitor ullamcorper. Cras sem enim, aliquet in ex sit amet."/>
          <p:cNvSpPr txBox="1">
            <a:spLocks noGrp="1"/>
          </p:cNvSpPr>
          <p:nvPr>
            <p:ph type="body" sz="quarter" idx="24"/>
          </p:nvPr>
        </p:nvSpPr>
        <p:spPr>
          <a:xfrm>
            <a:off x="14332274" y="5812432"/>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4" name="Lorem Ipsum"/>
          <p:cNvSpPr txBox="1">
            <a:spLocks noGrp="1"/>
          </p:cNvSpPr>
          <p:nvPr>
            <p:ph type="body" sz="quarter" idx="25"/>
          </p:nvPr>
        </p:nvSpPr>
        <p:spPr>
          <a:xfrm>
            <a:off x="14306874"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5" name="Lorem ipsum dolor sit amet, consectetur adipiscing elit. Nunc ullamcorper porttitor ullamcorper. Cras sem enim, aliquet in ex sit amet."/>
          <p:cNvSpPr txBox="1">
            <a:spLocks noGrp="1"/>
          </p:cNvSpPr>
          <p:nvPr>
            <p:ph type="body" sz="quarter" idx="26"/>
          </p:nvPr>
        </p:nvSpPr>
        <p:spPr>
          <a:xfrm>
            <a:off x="14332274" y="8530121"/>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6" name="1"/>
          <p:cNvSpPr>
            <a:spLocks noGrp="1"/>
          </p:cNvSpPr>
          <p:nvPr>
            <p:ph type="body" sz="quarter" idx="27"/>
          </p:nvPr>
        </p:nvSpPr>
        <p:spPr>
          <a:xfrm>
            <a:off x="1879977" y="2246756"/>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507" name="2"/>
          <p:cNvSpPr>
            <a:spLocks noGrp="1"/>
          </p:cNvSpPr>
          <p:nvPr>
            <p:ph type="body" sz="quarter" idx="28"/>
          </p:nvPr>
        </p:nvSpPr>
        <p:spPr>
          <a:xfrm>
            <a:off x="1879977" y="4995587"/>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2</a:t>
            </a:r>
          </a:p>
        </p:txBody>
      </p:sp>
      <p:sp>
        <p:nvSpPr>
          <p:cNvPr id="508" name="3"/>
          <p:cNvSpPr>
            <a:spLocks noGrp="1"/>
          </p:cNvSpPr>
          <p:nvPr>
            <p:ph type="body" sz="quarter" idx="29"/>
          </p:nvPr>
        </p:nvSpPr>
        <p:spPr>
          <a:xfrm>
            <a:off x="1879977" y="7713276"/>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3</a:t>
            </a:r>
          </a:p>
        </p:txBody>
      </p:sp>
      <p:sp>
        <p:nvSpPr>
          <p:cNvPr id="509" name="4"/>
          <p:cNvSpPr>
            <a:spLocks noGrp="1"/>
          </p:cNvSpPr>
          <p:nvPr>
            <p:ph type="body" sz="quarter" idx="30" hasCustomPrompt="1"/>
          </p:nvPr>
        </p:nvSpPr>
        <p:spPr>
          <a:xfrm>
            <a:off x="13057140" y="2246756"/>
            <a:ext cx="858991" cy="858991"/>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5</a:t>
            </a:r>
          </a:p>
        </p:txBody>
      </p:sp>
      <p:sp>
        <p:nvSpPr>
          <p:cNvPr id="510" name="5"/>
          <p:cNvSpPr>
            <a:spLocks noGrp="1"/>
          </p:cNvSpPr>
          <p:nvPr>
            <p:ph type="body" sz="quarter" idx="31" hasCustomPrompt="1"/>
          </p:nvPr>
        </p:nvSpPr>
        <p:spPr>
          <a:xfrm>
            <a:off x="13057140" y="4995587"/>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6</a:t>
            </a:r>
          </a:p>
        </p:txBody>
      </p:sp>
      <p:sp>
        <p:nvSpPr>
          <p:cNvPr id="511" name="6"/>
          <p:cNvSpPr>
            <a:spLocks noGrp="1"/>
          </p:cNvSpPr>
          <p:nvPr>
            <p:ph type="body" sz="quarter" idx="32" hasCustomPrompt="1"/>
          </p:nvPr>
        </p:nvSpPr>
        <p:spPr>
          <a:xfrm>
            <a:off x="13057140" y="7713276"/>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7</a:t>
            </a:r>
          </a:p>
        </p:txBody>
      </p:sp>
      <p:sp>
        <p:nvSpPr>
          <p:cNvPr id="25"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6"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50" name="Lorem Ipsum"/>
          <p:cNvSpPr txBox="1">
            <a:spLocks noGrp="1"/>
          </p:cNvSpPr>
          <p:nvPr>
            <p:ph type="body" sz="quarter" idx="33"/>
          </p:nvPr>
        </p:nvSpPr>
        <p:spPr>
          <a:xfrm>
            <a:off x="3205910"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1" name="Lorem ipsum dolor sit amet, consectetur adipiscing elit. Nunc ullamcorper porttitor ullamcorper. Cras sem enim, aliquet in ex sit amet."/>
          <p:cNvSpPr txBox="1">
            <a:spLocks noGrp="1"/>
          </p:cNvSpPr>
          <p:nvPr>
            <p:ph type="body" sz="quarter" idx="34"/>
          </p:nvPr>
        </p:nvSpPr>
        <p:spPr>
          <a:xfrm>
            <a:off x="3231310" y="11244683"/>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2" name="Lorem Ipsum"/>
          <p:cNvSpPr txBox="1">
            <a:spLocks noGrp="1"/>
          </p:cNvSpPr>
          <p:nvPr>
            <p:ph type="body" sz="quarter" idx="35"/>
          </p:nvPr>
        </p:nvSpPr>
        <p:spPr>
          <a:xfrm>
            <a:off x="14306874"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3" name="Lorem ipsum dolor sit amet, consectetur adipiscing elit. Nunc ullamcorper porttitor ullamcorper. Cras sem enim, aliquet in ex sit amet."/>
          <p:cNvSpPr txBox="1">
            <a:spLocks noGrp="1"/>
          </p:cNvSpPr>
          <p:nvPr>
            <p:ph type="body" sz="quarter" idx="36"/>
          </p:nvPr>
        </p:nvSpPr>
        <p:spPr>
          <a:xfrm>
            <a:off x="14332274" y="11244683"/>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4" name="3"/>
          <p:cNvSpPr>
            <a:spLocks noGrp="1"/>
          </p:cNvSpPr>
          <p:nvPr>
            <p:ph type="body" sz="quarter" idx="37" hasCustomPrompt="1"/>
          </p:nvPr>
        </p:nvSpPr>
        <p:spPr>
          <a:xfrm>
            <a:off x="1879977" y="10427838"/>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4</a:t>
            </a:r>
          </a:p>
        </p:txBody>
      </p:sp>
      <p:sp>
        <p:nvSpPr>
          <p:cNvPr id="55" name="6"/>
          <p:cNvSpPr>
            <a:spLocks noGrp="1"/>
          </p:cNvSpPr>
          <p:nvPr>
            <p:ph type="body" sz="quarter" idx="38" hasCustomPrompt="1"/>
          </p:nvPr>
        </p:nvSpPr>
        <p:spPr>
          <a:xfrm>
            <a:off x="13057140" y="10427838"/>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8</a:t>
            </a:r>
          </a:p>
        </p:txBody>
      </p:sp>
    </p:spTree>
    <p:extLst>
      <p:ext uri="{BB962C8B-B14F-4D97-AF65-F5344CB8AC3E}">
        <p14:creationId xmlns:p14="http://schemas.microsoft.com/office/powerpoint/2010/main" val="403849270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ig image survey">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64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647" name="Gender data survey of lorem ipsum"/>
          <p:cNvSpPr txBox="1">
            <a:spLocks noGrp="1"/>
          </p:cNvSpPr>
          <p:nvPr>
            <p:ph type="body" sz="quarter" idx="15"/>
          </p:nvPr>
        </p:nvSpPr>
        <p:spPr>
          <a:xfrm>
            <a:off x="12199937" y="2638730"/>
            <a:ext cx="10327133" cy="2590801"/>
          </a:xfrm>
          <a:prstGeom prst="rect">
            <a:avLst/>
          </a:prstGeom>
        </p:spPr>
        <p:txBody>
          <a:bodyPr>
            <a:spAutoFit/>
          </a:bodyPr>
          <a:lstStyle/>
          <a:p>
            <a:pPr marL="0" indent="0">
              <a:spcBef>
                <a:spcPts val="0"/>
              </a:spcBef>
              <a:buSzTx/>
              <a:buNone/>
              <a:defRPr sz="8200" spc="-164">
                <a:latin typeface="Inter UI Black"/>
                <a:ea typeface="Inter UI Black"/>
                <a:cs typeface="Inter UI Black"/>
                <a:sym typeface="Inter UI Black"/>
              </a:defRPr>
            </a:pPr>
            <a:r>
              <a:t>Gender data survey of lorem ipsum</a:t>
            </a:r>
          </a:p>
        </p:txBody>
      </p:sp>
      <p:sp>
        <p:nvSpPr>
          <p:cNvPr id="648" name="Lorem Ipsum is not simply random text. It has roots in a lot kind simple of piece of classical. variazioni dei passaggi del Lorem Ipsum ontract exceed the economic Lorem Ipsum is not simply random."/>
          <p:cNvSpPr txBox="1">
            <a:spLocks noGrp="1"/>
          </p:cNvSpPr>
          <p:nvPr>
            <p:ph type="body" sz="quarter" idx="16"/>
          </p:nvPr>
        </p:nvSpPr>
        <p:spPr>
          <a:xfrm>
            <a:off x="12209462" y="5714999"/>
            <a:ext cx="10308083" cy="2286001"/>
          </a:xfrm>
          <a:prstGeom prst="rect">
            <a:avLst/>
          </a:prstGeom>
        </p:spPr>
        <p:txBody>
          <a:bodyPr>
            <a:spAutoFit/>
          </a:bodyPr>
          <a:lstStyle>
            <a:lvl1pPr marL="0" indent="0">
              <a:spcBef>
                <a:spcPts val="0"/>
              </a:spcBef>
              <a:buSzTx/>
              <a:buNone/>
              <a:defRPr sz="3000" spc="-59">
                <a:solidFill>
                  <a:srgbClr val="C3CBDA"/>
                </a:solidFill>
                <a:latin typeface="Inter UI Regular"/>
                <a:ea typeface="Inter UI Regular"/>
                <a:cs typeface="Inter UI Regular"/>
                <a:sym typeface="Inter UI Regular"/>
              </a:defRPr>
            </a:lvl1pPr>
          </a:lstStyle>
          <a:p>
            <a:r>
              <a:t>Lorem Ipsum is not simply random text. It has roots in a lot kind simple of piece of classical. variazioni dei passaggi del Lorem Ipsum ontract exceed the economic Lorem Ipsum is not simply random. </a:t>
            </a:r>
          </a:p>
        </p:txBody>
      </p:sp>
      <p:sp>
        <p:nvSpPr>
          <p:cNvPr id="649" name="Rounded Rectangle"/>
          <p:cNvSpPr>
            <a:spLocks noGrp="1"/>
          </p:cNvSpPr>
          <p:nvPr>
            <p:ph type="body" sz="quarter" idx="17"/>
          </p:nvPr>
        </p:nvSpPr>
        <p:spPr>
          <a:xfrm>
            <a:off x="12204700" y="8925992"/>
            <a:ext cx="4699692"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0" name="Rectangle"/>
          <p:cNvSpPr>
            <a:spLocks noGrp="1"/>
          </p:cNvSpPr>
          <p:nvPr>
            <p:ph type="body" sz="quarter" idx="18"/>
          </p:nvPr>
        </p:nvSpPr>
        <p:spPr>
          <a:xfrm>
            <a:off x="15373394" y="8921229"/>
            <a:ext cx="1523061" cy="783289"/>
          </a:xfrm>
          <a:prstGeom prst="rect">
            <a:avLst/>
          </a:prstGeom>
          <a:solidFill>
            <a:srgbClr val="985DF1"/>
          </a:solidFill>
        </p:spPr>
        <p:txBody>
          <a:bodyPr>
            <a:noAutofit/>
          </a:bodyPr>
          <a:lstStyle/>
          <a:p>
            <a:pPr marL="0" indent="0" defTabSz="457200">
              <a:lnSpc>
                <a:spcPct val="80000"/>
              </a:lnSpc>
              <a:spcBef>
                <a:spcPts val="0"/>
              </a:spcBef>
              <a:buSzTx/>
              <a:buNone/>
              <a:defRPr sz="4200" spc="-126">
                <a:effectLst>
                  <a:outerShdw blurRad="38100" dist="12700" dir="5400000" rotWithShape="0">
                    <a:srgbClr val="000000">
                      <a:alpha val="50000"/>
                    </a:srgbClr>
                  </a:outerShdw>
                </a:effectLst>
                <a:latin typeface="Inter UI Bold"/>
                <a:ea typeface="Inter UI Bold"/>
                <a:cs typeface="Inter UI Bold"/>
                <a:sym typeface="Inter UI Bold"/>
              </a:defRPr>
            </a:pPr>
            <a:endParaRPr/>
          </a:p>
        </p:txBody>
      </p:sp>
      <p:sp>
        <p:nvSpPr>
          <p:cNvPr id="651" name="25%"/>
          <p:cNvSpPr txBox="1">
            <a:spLocks noGrp="1"/>
          </p:cNvSpPr>
          <p:nvPr>
            <p:ph type="body" sz="quarter" idx="19"/>
          </p:nvPr>
        </p:nvSpPr>
        <p:spPr>
          <a:xfrm>
            <a:off x="15575480" y="8918666"/>
            <a:ext cx="1173382"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25%</a:t>
            </a:r>
          </a:p>
        </p:txBody>
      </p:sp>
      <p:sp>
        <p:nvSpPr>
          <p:cNvPr id="652" name="MAN"/>
          <p:cNvSpPr txBox="1">
            <a:spLocks noGrp="1"/>
          </p:cNvSpPr>
          <p:nvPr>
            <p:ph type="body" sz="quarter" idx="20"/>
          </p:nvPr>
        </p:nvSpPr>
        <p:spPr>
          <a:xfrm>
            <a:off x="13194667" y="9002970"/>
            <a:ext cx="1153627"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MAN</a:t>
            </a:r>
          </a:p>
        </p:txBody>
      </p:sp>
      <p:sp>
        <p:nvSpPr>
          <p:cNvPr id="653" name="Rounded Rectangle"/>
          <p:cNvSpPr>
            <a:spLocks noGrp="1"/>
          </p:cNvSpPr>
          <p:nvPr>
            <p:ph type="body" sz="quarter" idx="21"/>
          </p:nvPr>
        </p:nvSpPr>
        <p:spPr>
          <a:xfrm>
            <a:off x="17628514" y="8949570"/>
            <a:ext cx="4699693"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4" name="Rectangle"/>
          <p:cNvSpPr>
            <a:spLocks noGrp="1"/>
          </p:cNvSpPr>
          <p:nvPr>
            <p:ph type="body" sz="quarter" idx="22"/>
          </p:nvPr>
        </p:nvSpPr>
        <p:spPr>
          <a:xfrm>
            <a:off x="20800384" y="8950583"/>
            <a:ext cx="1523061" cy="783289"/>
          </a:xfrm>
          <a:prstGeom prst="rect">
            <a:avLst/>
          </a:prstGeom>
          <a:solidFill>
            <a:srgbClr val="5A80FC"/>
          </a:solidFill>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5" name="30%"/>
          <p:cNvSpPr txBox="1">
            <a:spLocks noGrp="1"/>
          </p:cNvSpPr>
          <p:nvPr>
            <p:ph type="body" sz="quarter" idx="23"/>
          </p:nvPr>
        </p:nvSpPr>
        <p:spPr>
          <a:xfrm>
            <a:off x="20983717" y="8918666"/>
            <a:ext cx="1210887"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30%</a:t>
            </a:r>
          </a:p>
        </p:txBody>
      </p:sp>
      <p:sp>
        <p:nvSpPr>
          <p:cNvPr id="656" name="WOMAN"/>
          <p:cNvSpPr txBox="1">
            <a:spLocks noGrp="1"/>
          </p:cNvSpPr>
          <p:nvPr>
            <p:ph type="body" sz="quarter" idx="24"/>
          </p:nvPr>
        </p:nvSpPr>
        <p:spPr>
          <a:xfrm>
            <a:off x="18297344" y="9036413"/>
            <a:ext cx="1923844"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WOMAN</a:t>
            </a:r>
          </a:p>
        </p:txBody>
      </p:sp>
      <p:sp>
        <p:nvSpPr>
          <p:cNvPr id="657" name="Lorem ipsume koler sit denima ostes daname donwiakamare dimsa quosam sant"/>
          <p:cNvSpPr txBox="1">
            <a:spLocks noGrp="1"/>
          </p:cNvSpPr>
          <p:nvPr>
            <p:ph type="body" sz="quarter" idx="25"/>
          </p:nvPr>
        </p:nvSpPr>
        <p:spPr>
          <a:xfrm>
            <a:off x="12209462" y="9980747"/>
            <a:ext cx="4690168"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8" name="Lorem ipsume koler sit denima ostes daname donwiakamare dimsa quosam sant"/>
          <p:cNvSpPr txBox="1">
            <a:spLocks noGrp="1"/>
          </p:cNvSpPr>
          <p:nvPr>
            <p:ph type="body" sz="quarter" idx="26"/>
          </p:nvPr>
        </p:nvSpPr>
        <p:spPr>
          <a:xfrm>
            <a:off x="17633277" y="9980747"/>
            <a:ext cx="4690167"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9" name="Image"/>
          <p:cNvSpPr>
            <a:spLocks noGrp="1"/>
          </p:cNvSpPr>
          <p:nvPr>
            <p:ph type="pic" sz="half" idx="27"/>
          </p:nvPr>
        </p:nvSpPr>
        <p:spPr>
          <a:xfrm>
            <a:off x="1524828" y="2521936"/>
            <a:ext cx="9345545" cy="9345544"/>
          </a:xfrm>
          <a:prstGeom prst="rect">
            <a:avLst/>
          </a:prstGeom>
        </p:spPr>
        <p:txBody>
          <a:bodyPr lIns="91439" tIns="45719" rIns="91439" bIns="45719" anchor="t">
            <a:noAutofit/>
          </a:bodyPr>
          <a:lstStyle/>
          <a:p>
            <a:endParaRPr/>
          </a:p>
        </p:txBody>
      </p:sp>
      <p:sp>
        <p:nvSpPr>
          <p:cNvPr id="20"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1"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7" name="Image"/>
          <p:cNvSpPr>
            <a:spLocks noGrp="1"/>
          </p:cNvSpPr>
          <p:nvPr>
            <p:ph type="pic" sz="quarter" idx="13"/>
          </p:nvPr>
        </p:nvSpPr>
        <p:spPr>
          <a:xfrm>
            <a:off x="1754474" y="6467144"/>
            <a:ext cx="3439893" cy="458653"/>
          </a:xfrm>
          <a:prstGeom prst="rect">
            <a:avLst/>
          </a:prstGeom>
        </p:spPr>
        <p:txBody>
          <a:bodyPr lIns="91439" tIns="45719" rIns="91439" bIns="45719" anchor="t">
            <a:noAutofit/>
          </a:bodyPr>
          <a:lstStyle/>
          <a:p>
            <a:endParaRPr/>
          </a:p>
        </p:txBody>
      </p:sp>
      <p:sp>
        <p:nvSpPr>
          <p:cNvPr id="39" name="Course Title That Wraps Over Two Lines"/>
          <p:cNvSpPr txBox="1">
            <a:spLocks noGrp="1"/>
          </p:cNvSpPr>
          <p:nvPr>
            <p:ph type="body" sz="quarter" idx="15"/>
          </p:nvPr>
        </p:nvSpPr>
        <p:spPr>
          <a:xfrm>
            <a:off x="1651000" y="6906169"/>
            <a:ext cx="16759635" cy="3532684"/>
          </a:xfrm>
          <a:prstGeom prst="rect">
            <a:avLst/>
          </a:prstGeom>
        </p:spPr>
        <p:txBody>
          <a:bodyPr anchor="b">
            <a:noAutofit/>
          </a:bodyPr>
          <a:lstStyle>
            <a:lvl1pPr marL="0" indent="0">
              <a:lnSpc>
                <a:spcPct val="80000"/>
              </a:lnSpc>
              <a:spcBef>
                <a:spcPts val="0"/>
              </a:spcBef>
              <a:buSzTx/>
              <a:buNone/>
              <a:defRPr sz="11200" spc="-224">
                <a:effectLst/>
                <a:latin typeface="Inter UI Black" panose="020B0A02050000000004" pitchFamily="34" charset="0"/>
                <a:ea typeface="Inter UI Black" panose="020B0A02050000000004" pitchFamily="34" charset="0"/>
                <a:cs typeface="+mn-cs"/>
                <a:sym typeface="Inter UI Regular Extra Bold"/>
              </a:defRPr>
            </a:lvl1pPr>
          </a:lstStyle>
          <a:p>
            <a:r>
              <a:rPr dirty="0"/>
              <a:t>Course Title That Wraps Over Two Lines</a:t>
            </a:r>
          </a:p>
        </p:txBody>
      </p:sp>
      <p:sp>
        <p:nvSpPr>
          <p:cNvPr id="40" name="Jane Smith"/>
          <p:cNvSpPr txBox="1">
            <a:spLocks noGrp="1"/>
          </p:cNvSpPr>
          <p:nvPr>
            <p:ph type="body" sz="quarter" idx="16"/>
          </p:nvPr>
        </p:nvSpPr>
        <p:spPr>
          <a:xfrm>
            <a:off x="3032648" y="11456787"/>
            <a:ext cx="5995366" cy="619657"/>
          </a:xfrm>
          <a:prstGeom prst="rect">
            <a:avLst/>
          </a:prstGeom>
        </p:spPr>
        <p:txBody>
          <a:bodyPr>
            <a:sp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Jane Smith</a:t>
            </a:r>
          </a:p>
        </p:txBody>
      </p:sp>
      <p:sp>
        <p:nvSpPr>
          <p:cNvPr id="41" name="AWS Community Hero"/>
          <p:cNvSpPr txBox="1">
            <a:spLocks noGrp="1"/>
          </p:cNvSpPr>
          <p:nvPr>
            <p:ph type="body" sz="quarter" idx="17"/>
          </p:nvPr>
        </p:nvSpPr>
        <p:spPr>
          <a:xfrm>
            <a:off x="3032648" y="12023620"/>
            <a:ext cx="5995366" cy="324191"/>
          </a:xfrm>
          <a:prstGeom prst="rect">
            <a:avLst/>
          </a:prstGeom>
        </p:spPr>
        <p:txBody>
          <a:bodyPr>
            <a:spAutoFit/>
          </a:bodyPr>
          <a:lstStyle>
            <a:lvl1pPr marL="0" indent="0" defTabSz="457200">
              <a:lnSpc>
                <a:spcPct val="80000"/>
              </a:lnSpc>
              <a:spcBef>
                <a:spcPts val="0"/>
              </a:spcBef>
              <a:buSzTx/>
              <a:buNone/>
              <a:defRPr sz="1800" spc="107">
                <a:solidFill>
                  <a:srgbClr val="FC8918"/>
                </a:solidFill>
                <a:effectLst/>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AWS Community Hero</a:t>
            </a:r>
          </a:p>
        </p:txBody>
      </p:sp>
      <p:sp>
        <p:nvSpPr>
          <p:cNvPr id="42" name="Image"/>
          <p:cNvSpPr>
            <a:spLocks noGrp="1"/>
          </p:cNvSpPr>
          <p:nvPr>
            <p:ph type="pic" sz="quarter" idx="18"/>
          </p:nvPr>
        </p:nvSpPr>
        <p:spPr>
          <a:xfrm>
            <a:off x="1879600" y="1149868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cxnSp>
        <p:nvCxnSpPr>
          <p:cNvPr id="3" name="Straight Connector 2"/>
          <p:cNvCxnSpPr/>
          <p:nvPr userDrawn="1"/>
        </p:nvCxnSpPr>
        <p:spPr>
          <a:xfrm>
            <a:off x="1879600" y="11015663"/>
            <a:ext cx="22745405" cy="0"/>
          </a:xfrm>
          <a:prstGeom prst="line">
            <a:avLst/>
          </a:prstGeom>
          <a:ln w="38100">
            <a:solidFill>
              <a:srgbClr val="FFFFFF">
                <a:alpha val="9070"/>
              </a:srgbClr>
            </a:solidFill>
            <a:miter lim="400000"/>
          </a:ln>
        </p:spPr>
      </p:cxnSp>
    </p:spTree>
    <p:extLst>
      <p:ext uri="{BB962C8B-B14F-4D97-AF65-F5344CB8AC3E}">
        <p14:creationId xmlns:p14="http://schemas.microsoft.com/office/powerpoint/2010/main" val="1506476209"/>
      </p:ext>
    </p:extLst>
  </p:cSld>
  <p:clrMapOvr>
    <a:masterClrMapping/>
  </p:clrMapOvr>
  <p:transition spd="med"/>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14:presetBounceEnd="46000">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14:bounceEnd="46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46000">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Right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9" name="Picture Placeholder 8"/>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
        <p:nvSpPr>
          <p:cNvPr id="7" name="Text Placeholder 6"/>
          <p:cNvSpPr>
            <a:spLocks noGrp="1"/>
          </p:cNvSpPr>
          <p:nvPr>
            <p:ph type="body" sz="quarter" idx="14" hasCustomPrompt="1"/>
          </p:nvPr>
        </p:nvSpPr>
        <p:spPr>
          <a:xfrm>
            <a:off x="1997771" y="2543120"/>
            <a:ext cx="5860346" cy="1016689"/>
          </a:xfrm>
          <a:prstGeom prst="rect">
            <a:avLst/>
          </a:prstGeom>
          <a:ln w="12700">
            <a:miter lim="400000"/>
          </a:ln>
        </p:spPr>
        <p:txBody>
          <a:bodyPr wrap="square" lIns="50800" tIns="50800" rIns="50800" bIns="50800" anchor="ctr">
            <a:spAutoFit/>
          </a:bodyPr>
          <a:lstStyle>
            <a:lvl1pPr>
              <a:defRPr kumimoji="0" lang="id-ID" sz="5400" normalizeH="0" dirty="0">
                <a:effectLst/>
                <a:latin typeface="Inter UI Bold"/>
                <a:ea typeface="Inter UI Bold"/>
                <a:cs typeface="Inter UI Bold"/>
                <a:sym typeface="Inter UI Regular Extra Bold"/>
              </a:defRPr>
            </a:lvl1pPr>
          </a:lstStyle>
          <a:p>
            <a:pPr marL="0" lvl="0" indent="0" rtl="0" fontAlgn="auto" hangingPunct="0">
              <a:lnSpc>
                <a:spcPct val="110000"/>
              </a:lnSpc>
              <a:spcBef>
                <a:spcPts val="0"/>
              </a:spcBef>
              <a:buSzTx/>
              <a:buNone/>
            </a:pPr>
            <a:r>
              <a:rPr lang="id-ID" dirty="0"/>
              <a:t>Slide Title</a:t>
            </a:r>
          </a:p>
        </p:txBody>
      </p:sp>
      <p:sp>
        <p:nvSpPr>
          <p:cNvPr id="25" name="Lorem Ipsum"/>
          <p:cNvSpPr txBox="1">
            <a:spLocks noGrp="1"/>
          </p:cNvSpPr>
          <p:nvPr>
            <p:ph type="body" sz="quarter" idx="15"/>
          </p:nvPr>
        </p:nvSpPr>
        <p:spPr>
          <a:xfrm>
            <a:off x="3323704" y="431339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6" name="Lorem ipsum dolor sit amet, consectetur adipiscing elit. Nunc ullamcorper porttitor ullamcorper. Cras sem enim, aliquet in ex sit amet."/>
          <p:cNvSpPr txBox="1">
            <a:spLocks noGrp="1"/>
          </p:cNvSpPr>
          <p:nvPr>
            <p:ph type="body" sz="quarter" idx="16"/>
          </p:nvPr>
        </p:nvSpPr>
        <p:spPr>
          <a:xfrm>
            <a:off x="3349104" y="510079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27" name="1"/>
          <p:cNvSpPr>
            <a:spLocks noGrp="1"/>
          </p:cNvSpPr>
          <p:nvPr>
            <p:ph type="body" sz="quarter" idx="27"/>
          </p:nvPr>
        </p:nvSpPr>
        <p:spPr>
          <a:xfrm>
            <a:off x="1997771" y="434474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28" name="Lorem Ipsum"/>
          <p:cNvSpPr txBox="1">
            <a:spLocks noGrp="1"/>
          </p:cNvSpPr>
          <p:nvPr>
            <p:ph type="body" sz="quarter" idx="28"/>
          </p:nvPr>
        </p:nvSpPr>
        <p:spPr>
          <a:xfrm>
            <a:off x="3323704" y="7239367"/>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9" name="Lorem ipsum dolor sit amet, consectetur adipiscing elit. Nunc ullamcorper porttitor ullamcorper. Cras sem enim, aliquet in ex sit amet."/>
          <p:cNvSpPr txBox="1">
            <a:spLocks noGrp="1"/>
          </p:cNvSpPr>
          <p:nvPr>
            <p:ph type="body" sz="quarter" idx="29"/>
          </p:nvPr>
        </p:nvSpPr>
        <p:spPr>
          <a:xfrm>
            <a:off x="3349104" y="8026768"/>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0" name="1"/>
          <p:cNvSpPr>
            <a:spLocks noGrp="1"/>
          </p:cNvSpPr>
          <p:nvPr>
            <p:ph type="body" sz="quarter" idx="30" hasCustomPrompt="1"/>
          </p:nvPr>
        </p:nvSpPr>
        <p:spPr>
          <a:xfrm>
            <a:off x="1997771" y="7270718"/>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2</a:t>
            </a:r>
          </a:p>
        </p:txBody>
      </p:sp>
      <p:sp>
        <p:nvSpPr>
          <p:cNvPr id="31" name="Lorem Ipsum"/>
          <p:cNvSpPr txBox="1">
            <a:spLocks noGrp="1"/>
          </p:cNvSpPr>
          <p:nvPr>
            <p:ph type="body" sz="quarter" idx="31"/>
          </p:nvPr>
        </p:nvSpPr>
        <p:spPr>
          <a:xfrm>
            <a:off x="3323704" y="1013634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32" name="Lorem ipsum dolor sit amet, consectetur adipiscing elit. Nunc ullamcorper porttitor ullamcorper. Cras sem enim, aliquet in ex sit amet."/>
          <p:cNvSpPr txBox="1">
            <a:spLocks noGrp="1"/>
          </p:cNvSpPr>
          <p:nvPr>
            <p:ph type="body" sz="quarter" idx="32"/>
          </p:nvPr>
        </p:nvSpPr>
        <p:spPr>
          <a:xfrm>
            <a:off x="3349104" y="1092374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3" name="1"/>
          <p:cNvSpPr>
            <a:spLocks noGrp="1"/>
          </p:cNvSpPr>
          <p:nvPr>
            <p:ph type="body" sz="quarter" idx="33" hasCustomPrompt="1"/>
          </p:nvPr>
        </p:nvSpPr>
        <p:spPr>
          <a:xfrm>
            <a:off x="1997771" y="1016769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3</a:t>
            </a:r>
          </a:p>
        </p:txBody>
      </p:sp>
    </p:spTree>
    <p:extLst>
      <p:ext uri="{BB962C8B-B14F-4D97-AF65-F5344CB8AC3E}">
        <p14:creationId xmlns:p14="http://schemas.microsoft.com/office/powerpoint/2010/main" val="272306914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structor introduction">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00" name="Image"/>
          <p:cNvSpPr>
            <a:spLocks noGrp="1"/>
          </p:cNvSpPr>
          <p:nvPr>
            <p:ph type="pic" idx="13"/>
          </p:nvPr>
        </p:nvSpPr>
        <p:spPr>
          <a:xfrm>
            <a:off x="0" y="-1"/>
            <a:ext cx="24384001" cy="13716001"/>
          </a:xfrm>
          <a:prstGeom prst="rect">
            <a:avLst/>
          </a:prstGeom>
        </p:spPr>
        <p:txBody>
          <a:bodyPr lIns="91439" tIns="45719" rIns="91439" bIns="45719" anchor="t">
            <a:noAutofit/>
          </a:bodyPr>
          <a:lstStyle>
            <a:lvl1pPr>
              <a:defRPr>
                <a:noFill/>
              </a:defRPr>
            </a:lvl1pPr>
          </a:lstStyle>
          <a:p>
            <a:endParaRPr dirty="0"/>
          </a:p>
        </p:txBody>
      </p:sp>
      <p:sp>
        <p:nvSpPr>
          <p:cNvPr id="102" name="Image"/>
          <p:cNvSpPr>
            <a:spLocks noGrp="1"/>
          </p:cNvSpPr>
          <p:nvPr>
            <p:ph type="pic" sz="quarter" idx="15"/>
          </p:nvPr>
        </p:nvSpPr>
        <p:spPr>
          <a:xfrm>
            <a:off x="2482461" y="4642470"/>
            <a:ext cx="2727713" cy="2727713"/>
          </a:xfrm>
          <a:prstGeom prst="ellipse">
            <a:avLst/>
          </a:prstGeom>
        </p:spPr>
        <p:txBody>
          <a:bodyPr lIns="91439" tIns="45719" rIns="91439" bIns="45719" anchor="t">
            <a:noAutofit/>
          </a:bodyPr>
          <a:lstStyle/>
          <a:p>
            <a:endParaRPr dirty="0"/>
          </a:p>
        </p:txBody>
      </p:sp>
      <p:sp>
        <p:nvSpPr>
          <p:cNvPr id="25" name="Line"/>
          <p:cNvSpPr/>
          <p:nvPr userDrawn="1"/>
        </p:nvSpPr>
        <p:spPr>
          <a:xfrm flipH="1">
            <a:off x="7129735" y="3788427"/>
            <a:ext cx="1" cy="6139146"/>
          </a:xfrm>
          <a:prstGeom prst="line">
            <a:avLst/>
          </a:prstGeom>
          <a:ln w="38100">
            <a:solidFill>
              <a:srgbClr val="FFFFFF">
                <a:alpha val="2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7" name="IT specialist"/>
          <p:cNvSpPr txBox="1">
            <a:spLocks noGrp="1"/>
          </p:cNvSpPr>
          <p:nvPr>
            <p:ph type="body" sz="quarter" idx="18"/>
          </p:nvPr>
        </p:nvSpPr>
        <p:spPr>
          <a:xfrm>
            <a:off x="2646226" y="8893428"/>
            <a:ext cx="2370008" cy="430887"/>
          </a:xfrm>
          <a:prstGeom prst="rect">
            <a:avLst/>
          </a:prstGeom>
        </p:spPr>
        <p:txBody>
          <a:bodyPr wrap="none">
            <a:spAutoFit/>
          </a:bodyPr>
          <a:lstStyle>
            <a:lvl1pPr marL="0" indent="0" algn="ctr">
              <a:spcBef>
                <a:spcPts val="0"/>
              </a:spcBef>
              <a:buSzTx/>
              <a:buNone/>
              <a:defRPr sz="2200" cap="all" spc="132">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IT specialist</a:t>
            </a:r>
          </a:p>
        </p:txBody>
      </p:sp>
      <p:sp>
        <p:nvSpPr>
          <p:cNvPr id="28" name="Logan Frost M.A"/>
          <p:cNvSpPr txBox="1">
            <a:spLocks noGrp="1"/>
          </p:cNvSpPr>
          <p:nvPr>
            <p:ph type="body" sz="quarter" idx="19"/>
          </p:nvPr>
        </p:nvSpPr>
        <p:spPr>
          <a:xfrm>
            <a:off x="1972388" y="8149495"/>
            <a:ext cx="3717684" cy="615553"/>
          </a:xfrm>
          <a:prstGeom prst="rect">
            <a:avLst/>
          </a:prstGeom>
        </p:spPr>
        <p:txBody>
          <a:bodyPr wrap="none">
            <a:spAutoFit/>
          </a:bodyPr>
          <a:lstStyle>
            <a:lvl1pPr marL="0" indent="0" algn="ctr">
              <a:spcBef>
                <a:spcPts val="0"/>
              </a:spcBef>
              <a:buSzTx/>
              <a:buNone/>
              <a:defRPr sz="3400" spc="0">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Logan Frost M.A</a:t>
            </a:r>
          </a:p>
        </p:txBody>
      </p:sp>
      <p:sp>
        <p:nvSpPr>
          <p:cNvPr id="29" name="don't look even slightly beration in some form, by injected humour, or words which don't look even slightly. or randomised words which don't look even slightly beration in some form,"/>
          <p:cNvSpPr txBox="1">
            <a:spLocks noGrp="1"/>
          </p:cNvSpPr>
          <p:nvPr>
            <p:ph type="body" sz="quarter" idx="16"/>
          </p:nvPr>
        </p:nvSpPr>
        <p:spPr>
          <a:xfrm>
            <a:off x="8749621" y="8093665"/>
            <a:ext cx="13443061" cy="2031325"/>
          </a:xfrm>
          <a:prstGeom prst="rect">
            <a:avLst/>
          </a:prstGeom>
        </p:spPr>
        <p:txBody>
          <a:bodyPr wrap="square" anchor="t">
            <a:spAutoFit/>
          </a:bodyPr>
          <a:lstStyle>
            <a:lvl1pPr marL="0" indent="0">
              <a:lnSpc>
                <a:spcPct val="140000"/>
              </a:lnSpc>
              <a:spcBef>
                <a:spcPts val="0"/>
              </a:spcBef>
              <a:buSzTx/>
              <a:buNone/>
              <a:defRPr sz="3000" spc="-59">
                <a:solidFill>
                  <a:srgbClr val="C3CBDA"/>
                </a:solidFill>
                <a:latin typeface="Inter UI Regular"/>
                <a:ea typeface="Inter UI Regular"/>
                <a:cs typeface="Inter UI Regular"/>
                <a:sym typeface="Inter UI Regular"/>
              </a:defRPr>
            </a:lvl1pPr>
          </a:lstStyle>
          <a:p>
            <a:r>
              <a:t>don't look even slightly beration in some form, by injected humour, or words which don't look even slightly. or randomised words which don't look even slightly beration in some form,</a:t>
            </a:r>
          </a:p>
        </p:txBody>
      </p:sp>
      <p:sp>
        <p:nvSpPr>
          <p:cNvPr id="30" name="Course Title That Wraps Over Two Lines"/>
          <p:cNvSpPr txBox="1">
            <a:spLocks noGrp="1"/>
          </p:cNvSpPr>
          <p:nvPr>
            <p:ph type="body" sz="quarter" idx="17"/>
          </p:nvPr>
        </p:nvSpPr>
        <p:spPr>
          <a:xfrm>
            <a:off x="8749621" y="4688673"/>
            <a:ext cx="15379591" cy="2862322"/>
          </a:xfrm>
          <a:prstGeom prst="rect">
            <a:avLst/>
          </a:prstGeom>
        </p:spPr>
        <p:txBody>
          <a:bodyPr wrap="square">
            <a:spAutoFit/>
          </a:bodyPr>
          <a:lstStyle>
            <a:lvl1pPr marL="0" indent="0">
              <a:lnSpc>
                <a:spcPct val="90000"/>
              </a:lnSpc>
              <a:spcBef>
                <a:spcPts val="0"/>
              </a:spcBef>
              <a:buSzTx/>
              <a:buNone/>
              <a:defRPr sz="10000" spc="-100">
                <a:latin typeface="Inter UI Black"/>
                <a:ea typeface="Inter UI Black"/>
                <a:cs typeface="Inter UI Black"/>
                <a:sym typeface="Inter UI Black"/>
              </a:defRPr>
            </a:lvl1pPr>
          </a:lstStyle>
          <a:p>
            <a:r>
              <a:rPr dirty="0"/>
              <a:t>Course Title That Wraps Over Two Lines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Full Image Placehold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Right image &amp; tex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238" name="Senior VP of Dank Memes"/>
          <p:cNvSpPr txBox="1">
            <a:spLocks noGrp="1"/>
          </p:cNvSpPr>
          <p:nvPr>
            <p:ph type="body" sz="quarter" idx="14"/>
          </p:nvPr>
        </p:nvSpPr>
        <p:spPr>
          <a:xfrm>
            <a:off x="2218266" y="10223500"/>
            <a:ext cx="5857943" cy="571500"/>
          </a:xfrm>
          <a:prstGeom prst="rect">
            <a:avLst/>
          </a:prstGeom>
        </p:spPr>
        <p:txBody>
          <a:bodyPr anchor="t">
            <a:spAutoFit/>
          </a:bodyPr>
          <a:lstStyle>
            <a:lvl1pPr marL="0" indent="0">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a:solidFill>
                  <a:srgbClr val="7F81A5"/>
                </a:solidFill>
              </a:rPr>
              <a:t>Senior VP of Dank Memes</a:t>
            </a:r>
          </a:p>
        </p:txBody>
      </p:sp>
      <p:sp>
        <p:nvSpPr>
          <p:cNvPr id="239" name="Johnny Appleseed"/>
          <p:cNvSpPr txBox="1">
            <a:spLocks noGrp="1"/>
          </p:cNvSpPr>
          <p:nvPr>
            <p:ph type="body" sz="quarter" idx="15"/>
          </p:nvPr>
        </p:nvSpPr>
        <p:spPr>
          <a:xfrm>
            <a:off x="2218266" y="9605433"/>
            <a:ext cx="5857943" cy="622301"/>
          </a:xfrm>
          <a:prstGeom prst="rect">
            <a:avLst/>
          </a:prstGeom>
        </p:spPr>
        <p:txBody>
          <a:bodyPr anchor="t">
            <a:spAutoFit/>
          </a:bodyPr>
          <a:lstStyle>
            <a:lvl1pPr marL="0" indent="0">
              <a:spcBef>
                <a:spcPts val="0"/>
              </a:spcBef>
              <a:buSzTx/>
              <a:buNone/>
              <a:defRPr sz="3400" spc="0">
                <a:latin typeface="Inter UI Bold"/>
                <a:ea typeface="Inter UI Bold"/>
                <a:cs typeface="Inter UI Bold"/>
                <a:sym typeface="Inter UI Bold"/>
              </a:defRPr>
            </a:lvl1pPr>
          </a:lstStyle>
          <a:p>
            <a:r>
              <a:t>Johnny Appleseed</a:t>
            </a:r>
          </a:p>
        </p:txBody>
      </p:sp>
      <p:sp>
        <p:nvSpPr>
          <p:cNvPr id="240" name="Lorem ipsum dolor sit amet, consectetur adipiscing elit. Praesent ut lorem consequat, viverra ante eget, condimentum ipsum. Vivamus hendrerit."/>
          <p:cNvSpPr txBox="1">
            <a:spLocks noGrp="1"/>
          </p:cNvSpPr>
          <p:nvPr>
            <p:ph type="body" sz="quarter" idx="16"/>
          </p:nvPr>
        </p:nvSpPr>
        <p:spPr>
          <a:xfrm>
            <a:off x="2203119" y="3468158"/>
            <a:ext cx="10561109" cy="5467351"/>
          </a:xfrm>
          <a:prstGeom prst="rect">
            <a:avLst/>
          </a:prstGeom>
        </p:spPr>
        <p:txBody>
          <a:bodyPr>
            <a:spAutoFit/>
          </a:bodyPr>
          <a:lstStyle>
            <a:lvl1pPr marL="0" indent="0">
              <a:lnSpc>
                <a:spcPct val="110000"/>
              </a:lnSpc>
              <a:spcBef>
                <a:spcPts val="0"/>
              </a:spcBef>
              <a:buSzTx/>
              <a:buNone/>
              <a:defRPr sz="5400" spc="0">
                <a:latin typeface="Inter UI Bold"/>
                <a:ea typeface="Inter UI Bold"/>
                <a:cs typeface="Inter UI Bold"/>
                <a:sym typeface="Inter UI Bold"/>
              </a:defRPr>
            </a:lvl1pPr>
          </a:lstStyle>
          <a:p>
            <a:r>
              <a:t>Lorem ipsum dolor sit amet, consectetur adipiscing elit. Praesent ut lorem consequat, viverra ante eget, condimentum ipsum. Vivamus hendrerit.</a:t>
            </a:r>
          </a:p>
        </p:txBody>
      </p:sp>
      <p:sp>
        <p:nvSpPr>
          <p:cNvPr id="8" name="Picture Placeholder 7"/>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2715367"/>
            <a:ext cx="4392394" cy="585654"/>
          </a:xfrm>
          <a:prstGeom prst="rect">
            <a:avLst/>
          </a:prstGeom>
          <a:ln w="12700">
            <a:miter lim="400000"/>
          </a:ln>
        </p:spPr>
      </p:pic>
      <p:sp>
        <p:nvSpPr>
          <p:cNvPr id="11" name="Senior VP of Dank Memes"/>
          <p:cNvSpPr txBox="1">
            <a:spLocks noGrp="1"/>
          </p:cNvSpPr>
          <p:nvPr>
            <p:ph type="body" sz="quarter" idx="15" hasCustomPrompt="1"/>
          </p:nvPr>
        </p:nvSpPr>
        <p:spPr>
          <a:xfrm>
            <a:off x="9263029" y="10670116"/>
            <a:ext cx="5857942" cy="492443"/>
          </a:xfrm>
          <a:prstGeom prst="rect">
            <a:avLst/>
          </a:prstGeom>
        </p:spPr>
        <p:txBody>
          <a:bodyPr anchor="t">
            <a:spAutoFit/>
          </a:bodyPr>
          <a:lstStyle>
            <a:lvl1pPr marL="0" indent="0" algn="ctr">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dirty="0">
                <a:solidFill>
                  <a:srgbClr val="7F81A5"/>
                </a:solidFill>
              </a:rPr>
              <a:t>Your position here</a:t>
            </a:r>
          </a:p>
        </p:txBody>
      </p:sp>
      <p:sp>
        <p:nvSpPr>
          <p:cNvPr id="12" name="Johnny Appleseed"/>
          <p:cNvSpPr txBox="1">
            <a:spLocks noGrp="1"/>
          </p:cNvSpPr>
          <p:nvPr>
            <p:ph type="body" sz="quarter" idx="16" hasCustomPrompt="1"/>
          </p:nvPr>
        </p:nvSpPr>
        <p:spPr>
          <a:xfrm>
            <a:off x="9263029" y="10052050"/>
            <a:ext cx="5857942" cy="622300"/>
          </a:xfrm>
          <a:prstGeom prst="rect">
            <a:avLst/>
          </a:prstGeom>
        </p:spPr>
        <p:txBody>
          <a:bodyPr anchor="t">
            <a:spAutoFit/>
          </a:bodyPr>
          <a:lstStyle>
            <a:lvl1pPr marL="0" indent="0" algn="ctr">
              <a:spcBef>
                <a:spcPts val="0"/>
              </a:spcBef>
              <a:buSzTx/>
              <a:buNone/>
              <a:defRPr sz="3400" spc="0">
                <a:latin typeface="Inter UI Bold"/>
                <a:ea typeface="Inter UI Bold"/>
                <a:cs typeface="Inter UI Bold"/>
                <a:sym typeface="Inter UI Bold"/>
              </a:defRPr>
            </a:lvl1pPr>
          </a:lstStyle>
          <a:p>
            <a:r>
              <a:rPr dirty="0"/>
              <a:t>Your name here</a:t>
            </a:r>
          </a:p>
        </p:txBody>
      </p:sp>
      <p:sp>
        <p:nvSpPr>
          <p:cNvPr id="13" name="Lorem ipsum dolor sit amet, consectetur adipiscing elit. Praesent ut lorem consequat, viverra ante eget, condimentum ipsum. Vivamus hendrerit egestas pretium."/>
          <p:cNvSpPr txBox="1">
            <a:spLocks noGrp="1"/>
          </p:cNvSpPr>
          <p:nvPr>
            <p:ph type="body" sz="half" idx="13"/>
          </p:nvPr>
        </p:nvSpPr>
        <p:spPr>
          <a:xfrm>
            <a:off x="2600325" y="5136871"/>
            <a:ext cx="19183350" cy="4154984"/>
          </a:xfrm>
          <a:prstGeom prst="rect">
            <a:avLst/>
          </a:prstGeom>
        </p:spPr>
        <p:txBody>
          <a:bodyPr wrap="square">
            <a:spAutoFit/>
          </a:bodyPr>
          <a:lstStyle>
            <a:lvl1pPr marL="0" indent="0" algn="ctr">
              <a:lnSpc>
                <a:spcPct val="110000"/>
              </a:lnSpc>
              <a:spcBef>
                <a:spcPts val="0"/>
              </a:spcBef>
              <a:buSzTx/>
              <a:buNone/>
              <a:defRPr sz="6000" spc="0">
                <a:latin typeface="Inter UI Bold"/>
                <a:ea typeface="Inter UI Bold"/>
                <a:cs typeface="Inter UI Bold"/>
                <a:sym typeface="Inter UI Bold"/>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Praesent</a:t>
            </a:r>
            <a:r>
              <a:rPr dirty="0"/>
              <a:t> </a:t>
            </a:r>
            <a:r>
              <a:rPr dirty="0" err="1"/>
              <a:t>ut</a:t>
            </a:r>
            <a:r>
              <a:rPr dirty="0"/>
              <a:t> </a:t>
            </a:r>
            <a:r>
              <a:rPr dirty="0" err="1"/>
              <a:t>lorem</a:t>
            </a:r>
            <a:r>
              <a:rPr dirty="0"/>
              <a:t> </a:t>
            </a:r>
            <a:r>
              <a:rPr dirty="0" err="1"/>
              <a:t>consequat</a:t>
            </a:r>
            <a:r>
              <a:rPr dirty="0"/>
              <a:t>, </a:t>
            </a:r>
            <a:r>
              <a:rPr dirty="0" err="1"/>
              <a:t>viverra</a:t>
            </a:r>
            <a:r>
              <a:rPr dirty="0"/>
              <a:t> ante </a:t>
            </a:r>
            <a:r>
              <a:rPr dirty="0" err="1"/>
              <a:t>eget</a:t>
            </a:r>
            <a:r>
              <a:rPr dirty="0"/>
              <a:t>, </a:t>
            </a:r>
            <a:r>
              <a:rPr dirty="0" err="1"/>
              <a:t>condimentum</a:t>
            </a:r>
            <a:r>
              <a:rPr dirty="0"/>
              <a:t> </a:t>
            </a:r>
            <a:r>
              <a:rPr dirty="0" err="1"/>
              <a:t>ipsum</a:t>
            </a:r>
            <a:r>
              <a:rPr dirty="0"/>
              <a:t>. </a:t>
            </a:r>
            <a:r>
              <a:rPr dirty="0" err="1"/>
              <a:t>Vivamus</a:t>
            </a:r>
            <a:r>
              <a:rPr dirty="0"/>
              <a:t> </a:t>
            </a:r>
            <a:r>
              <a:rPr dirty="0" err="1"/>
              <a:t>hendrerit</a:t>
            </a:r>
            <a:r>
              <a:rPr dirty="0"/>
              <a:t> </a:t>
            </a:r>
            <a:r>
              <a:rPr dirty="0" err="1"/>
              <a:t>egestas</a:t>
            </a:r>
            <a:r>
              <a:rPr dirty="0"/>
              <a:t> </a:t>
            </a:r>
            <a:r>
              <a:rPr dirty="0" err="1"/>
              <a:t>pretium</a:t>
            </a:r>
            <a:r>
              <a:rPr dirty="0"/>
              <a: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860441"/>
            <a:ext cx="4392394" cy="585654"/>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9"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1660932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ogo on top cent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pic>
        <p:nvPicPr>
          <p:cNvPr id="387" name="Image" descr="Image"/>
          <p:cNvPicPr>
            <a:picLocks noChangeAspect="1"/>
          </p:cNvPicPr>
          <p:nvPr/>
        </p:nvPicPr>
        <p:blipFill>
          <a:blip r:embed="rId2">
            <a:extLst/>
          </a:blip>
          <a:stretch>
            <a:fillRect/>
          </a:stretch>
        </p:blipFill>
        <p:spPr>
          <a:xfrm>
            <a:off x="10472053" y="498144"/>
            <a:ext cx="3439894" cy="458653"/>
          </a:xfrm>
          <a:prstGeom prst="rect">
            <a:avLst/>
          </a:prstGeom>
          <a:ln w="12700">
            <a:miter lim="400000"/>
          </a:ln>
        </p:spPr>
      </p:pic>
      <p:pic>
        <p:nvPicPr>
          <p:cNvPr id="5" name="Image" descr="Image"/>
          <p:cNvPicPr>
            <a:picLocks noChangeAspect="1"/>
          </p:cNvPicPr>
          <p:nvPr userDrawn="1"/>
        </p:nvPicPr>
        <p:blipFill>
          <a:blip r:embed="rId3">
            <a:alphaModFix amt="15000"/>
            <a:extLst/>
          </a:blip>
          <a:stretch>
            <a:fillRect/>
          </a:stretch>
        </p:blipFill>
        <p:spPr>
          <a:xfrm rot="13500000">
            <a:off x="13955982" y="-4451066"/>
            <a:ext cx="13368428" cy="7452447"/>
          </a:xfrm>
          <a:prstGeom prst="rect">
            <a:avLst/>
          </a:prstGeom>
          <a:ln w="12700">
            <a:miter lim="400000"/>
          </a:ln>
        </p:spPr>
      </p:pic>
      <p:pic>
        <p:nvPicPr>
          <p:cNvPr id="6" name="Image" descr="Image"/>
          <p:cNvPicPr>
            <a:picLocks noChangeAspect="1"/>
          </p:cNvPicPr>
          <p:nvPr userDrawn="1"/>
        </p:nvPicPr>
        <p:blipFill>
          <a:blip r:embed="rId3">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324304738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 name="tile-wall.jpg" descr="tile-wall.jpg"/>
          <p:cNvPicPr>
            <a:picLocks noChangeAspect="1"/>
          </p:cNvPicPr>
          <p:nvPr userDrawn="1"/>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395"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6" name="What you get with ACG membership"/>
          <p:cNvSpPr txBox="1">
            <a:spLocks noGrp="1"/>
          </p:cNvSpPr>
          <p:nvPr>
            <p:ph type="body" sz="quarter" idx="19" hasCustomPrompt="1"/>
          </p:nvPr>
        </p:nvSpPr>
        <p:spPr>
          <a:xfrm>
            <a:off x="1566290" y="2434957"/>
            <a:ext cx="13060735" cy="2769989"/>
          </a:xfrm>
          <a:prstGeom prst="rect">
            <a:avLst/>
          </a:prstGeom>
          <a:ln w="12700">
            <a:miter lim="400000"/>
          </a:ln>
        </p:spPr>
        <p:txBody>
          <a:bodyPr wrap="square"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pic>
        <p:nvPicPr>
          <p:cNvPr id="7"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55850662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395"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15" name="Picture Placeholder 14"/>
          <p:cNvSpPr>
            <a:spLocks noGrp="1"/>
          </p:cNvSpPr>
          <p:nvPr>
            <p:ph type="pic" sz="quarter" idx="10"/>
          </p:nvPr>
        </p:nvSpPr>
        <p:spPr>
          <a:xfrm>
            <a:off x="11849100" y="0"/>
            <a:ext cx="15479712" cy="13716000"/>
          </a:xfrm>
          <a:custGeom>
            <a:avLst/>
            <a:gdLst>
              <a:gd name="connsiteX0" fmla="*/ 13806060 w 15479712"/>
              <a:gd name="connsiteY0" fmla="*/ 0 h 13887450"/>
              <a:gd name="connsiteX1" fmla="*/ 15479712 w 15479712"/>
              <a:gd name="connsiteY1" fmla="*/ 0 h 13887450"/>
              <a:gd name="connsiteX2" fmla="*/ 15479712 w 15479712"/>
              <a:gd name="connsiteY2" fmla="*/ 13887450 h 13887450"/>
              <a:gd name="connsiteX3" fmla="*/ 0 w 15479712"/>
              <a:gd name="connsiteY3" fmla="*/ 13887450 h 13887450"/>
              <a:gd name="connsiteX4" fmla="*/ 0 w 15479712"/>
              <a:gd name="connsiteY4" fmla="*/ 13806059 h 1388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712" h="13887450">
                <a:moveTo>
                  <a:pt x="13806060" y="0"/>
                </a:moveTo>
                <a:lnTo>
                  <a:pt x="15479712" y="0"/>
                </a:lnTo>
                <a:lnTo>
                  <a:pt x="15479712" y="13887450"/>
                </a:lnTo>
                <a:lnTo>
                  <a:pt x="0" y="13887450"/>
                </a:lnTo>
                <a:lnTo>
                  <a:pt x="0" y="13806059"/>
                </a:lnTo>
                <a:close/>
              </a:path>
            </a:pathLst>
          </a:custGeom>
        </p:spPr>
        <p:txBody>
          <a:bodyPr wrap="square">
            <a:noAutofit/>
          </a:bodyPr>
          <a:lstStyle/>
          <a:p>
            <a:endParaRPr lang="id-ID" dirty="0"/>
          </a:p>
        </p:txBody>
      </p:sp>
      <p:sp>
        <p:nvSpPr>
          <p:cNvPr id="24" name="Text Placeholder 23"/>
          <p:cNvSpPr>
            <a:spLocks noGrp="1"/>
          </p:cNvSpPr>
          <p:nvPr>
            <p:ph type="body" sz="quarter" idx="11"/>
          </p:nvPr>
        </p:nvSpPr>
        <p:spPr>
          <a:xfrm rot="2700000">
            <a:off x="17044847" y="-4728957"/>
            <a:ext cx="3745375" cy="23249204"/>
          </a:xfrm>
          <a:custGeom>
            <a:avLst/>
            <a:gdLst>
              <a:gd name="connsiteX0" fmla="*/ 0 w 3745375"/>
              <a:gd name="connsiteY0" fmla="*/ 3745375 h 23249204"/>
              <a:gd name="connsiteX1" fmla="*/ 3745375 w 3745375"/>
              <a:gd name="connsiteY1" fmla="*/ 0 h 23249204"/>
              <a:gd name="connsiteX2" fmla="*/ 3745374 w 3745375"/>
              <a:gd name="connsiteY2" fmla="*/ 19503830 h 23249204"/>
              <a:gd name="connsiteX3" fmla="*/ 0 w 3745375"/>
              <a:gd name="connsiteY3" fmla="*/ 23249204 h 23249204"/>
            </a:gdLst>
            <a:ahLst/>
            <a:cxnLst>
              <a:cxn ang="0">
                <a:pos x="connsiteX0" y="connsiteY0"/>
              </a:cxn>
              <a:cxn ang="0">
                <a:pos x="connsiteX1" y="connsiteY1"/>
              </a:cxn>
              <a:cxn ang="0">
                <a:pos x="connsiteX2" y="connsiteY2"/>
              </a:cxn>
              <a:cxn ang="0">
                <a:pos x="connsiteX3" y="connsiteY3"/>
              </a:cxn>
            </a:cxnLst>
            <a:rect l="l" t="t" r="r" b="b"/>
            <a:pathLst>
              <a:path w="3745375" h="23249204">
                <a:moveTo>
                  <a:pt x="0" y="3745375"/>
                </a:moveTo>
                <a:lnTo>
                  <a:pt x="3745375" y="0"/>
                </a:lnTo>
                <a:lnTo>
                  <a:pt x="3745374" y="19503830"/>
                </a:lnTo>
                <a:lnTo>
                  <a:pt x="0" y="23249204"/>
                </a:lnTo>
                <a:close/>
              </a:path>
            </a:pathLst>
          </a:custGeom>
          <a:solidFill>
            <a:srgbClr val="FC8918">
              <a:alpha val="45000"/>
            </a:srgbClr>
          </a:solidFill>
          <a:ln w="12700">
            <a:miter lim="400000"/>
          </a:ln>
        </p:spPr>
        <p:txBody>
          <a:bodyPr wrap="square" lIns="45719" rIns="45719" anchor="ctr">
            <a:noAutofit/>
          </a:bodyPr>
          <a:lstStyle>
            <a:lvl1pPr>
              <a:defRPr kumimoji="0" lang="en-US" sz="4200" spc="-126" normalizeH="0" smtClean="0">
                <a:noFill/>
                <a:effectLst>
                  <a:outerShdw blurRad="1270000" dist="101600" dir="18900000" rotWithShape="0">
                    <a:srgbClr val="000000">
                      <a:alpha val="80000"/>
                    </a:srgbClr>
                  </a:outerShdw>
                </a:effectLst>
                <a:latin typeface="Inter UI Bold"/>
                <a:ea typeface="Inter UI Bold"/>
                <a:cs typeface="Inter UI Bold"/>
                <a:sym typeface="Inter UI Regular Extra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marL="0" lvl="0" indent="0" defTabSz="457200" rtl="0" fontAlgn="auto" hangingPunct="0">
              <a:lnSpc>
                <a:spcPct val="80000"/>
              </a:lnSpc>
              <a:spcBef>
                <a:spcPts val="0"/>
              </a:spcBef>
              <a:buSzTx/>
              <a:buNone/>
            </a:pPr>
            <a:endParaRPr lang="id-ID" dirty="0"/>
          </a:p>
        </p:txBody>
      </p:sp>
      <p:sp>
        <p:nvSpPr>
          <p:cNvPr id="27" name="What you get with ACG membership"/>
          <p:cNvSpPr txBox="1">
            <a:spLocks noGrp="1"/>
          </p:cNvSpPr>
          <p:nvPr>
            <p:ph type="body" sz="quarter" idx="19" hasCustomPrompt="1"/>
          </p:nvPr>
        </p:nvSpPr>
        <p:spPr>
          <a:xfrm>
            <a:off x="4982790" y="2797241"/>
            <a:ext cx="10049620" cy="4154984"/>
          </a:xfrm>
          <a:prstGeom prst="rect">
            <a:avLst/>
          </a:prstGeom>
          <a:ln w="12700">
            <a:miter lim="400000"/>
          </a:ln>
        </p:spPr>
        <p:txBody>
          <a:bodyPr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sp>
        <p:nvSpPr>
          <p:cNvPr id="28" name="There are many variations of passages of Lorem Ipsum available, but the majority have suffered alteration in some form, by injected you are going to use a passage. but the majority have suffered alteration in some form. There are many variations of passages of Lorem Ipsum available, but the majority have suffered alteration in some form, by injected you are going to use a passage."/>
          <p:cNvSpPr txBox="1">
            <a:spLocks noGrp="1"/>
          </p:cNvSpPr>
          <p:nvPr>
            <p:ph type="body" sz="quarter" idx="20" hasCustomPrompt="1"/>
          </p:nvPr>
        </p:nvSpPr>
        <p:spPr>
          <a:xfrm>
            <a:off x="2115240" y="7840108"/>
            <a:ext cx="10049619" cy="2789792"/>
          </a:xfrm>
          <a:prstGeom prst="rect">
            <a:avLst/>
          </a:prstGeom>
          <a:ln w="12700">
            <a:miter lim="400000"/>
          </a:ln>
        </p:spPr>
        <p:txBody>
          <a:bodyPr lIns="45718" tIns="45718" rIns="45718" bIns="45718"/>
          <a:lstStyle>
            <a:lvl1pPr marL="0" indent="0">
              <a:buNone/>
              <a:defRPr kumimoji="0" sz="2800" spc="-28" normalizeH="0">
                <a:solidFill>
                  <a:srgbClr val="C3CBDA"/>
                </a:solidFill>
                <a:effectLst/>
                <a:latin typeface="Inter UI Regular"/>
                <a:ea typeface="Inter UI Regular"/>
                <a:cs typeface="Inter UI Regular"/>
                <a:sym typeface="Inter UI Regular Extra Bold"/>
              </a:defRPr>
            </a:lvl1pPr>
          </a:lstStyle>
          <a:p>
            <a:pPr>
              <a:defRPr>
                <a:effectLst/>
              </a:defRPr>
            </a:pPr>
            <a:r>
              <a:rPr lang="en-US" dirty="0"/>
              <a:t>because students at for-profit institutions carry very large debt loads, they are facing increasing scrutiny.  offering an insurance policy to increase graduation rates gives them a powerful bit of pushback.</a:t>
            </a:r>
          </a:p>
        </p:txBody>
      </p:sp>
      <p:sp>
        <p:nvSpPr>
          <p:cNvPr id="30" name="What you get with ACG membership"/>
          <p:cNvSpPr txBox="1">
            <a:spLocks noGrp="1"/>
          </p:cNvSpPr>
          <p:nvPr>
            <p:ph type="body" sz="quarter" idx="21" hasCustomPrompt="1"/>
          </p:nvPr>
        </p:nvSpPr>
        <p:spPr>
          <a:xfrm>
            <a:off x="1725832" y="2873025"/>
            <a:ext cx="3256958" cy="3693319"/>
          </a:xfrm>
          <a:prstGeom prst="rect">
            <a:avLst/>
          </a:prstGeom>
          <a:ln w="12700">
            <a:miter lim="400000"/>
          </a:ln>
        </p:spPr>
        <p:txBody>
          <a:bodyPr wrap="square" lIns="0" tIns="0" rIns="0" bIns="0">
            <a:spAutoFit/>
          </a:bodyPr>
          <a:lstStyle>
            <a:lvl1pPr>
              <a:defRPr kumimoji="0" sz="30000" spc="-600" normalizeH="0" dirty="0">
                <a:solidFill>
                  <a:schemeClr val="accent4">
                    <a:hueOff val="384618"/>
                    <a:satOff val="3869"/>
                    <a:lumOff val="5802"/>
                  </a:schemeClr>
                </a:solidFill>
                <a:effectLst/>
                <a:latin typeface="Inter UI Black"/>
                <a:ea typeface="Inter UI Black"/>
                <a:cs typeface="Inter UI Black"/>
                <a:sym typeface="Inter UI Regular Extra Bold"/>
              </a:defRPr>
            </a:lvl1pPr>
          </a:lstStyle>
          <a:p>
            <a:pPr marL="0" lvl="0" indent="0" rtl="0" fontAlgn="auto" hangingPunct="0">
              <a:lnSpc>
                <a:spcPct val="80000"/>
              </a:lnSpc>
              <a:spcBef>
                <a:spcPts val="0"/>
              </a:spcBef>
              <a:buSzTx/>
              <a:buNone/>
            </a:pPr>
            <a:r>
              <a:rPr dirty="0"/>
              <a:t>5</a:t>
            </a:r>
          </a:p>
        </p:txBody>
      </p:sp>
    </p:spTree>
    <p:extLst>
      <p:ext uri="{BB962C8B-B14F-4D97-AF65-F5344CB8AC3E}">
        <p14:creationId xmlns:p14="http://schemas.microsoft.com/office/powerpoint/2010/main" val="5607298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5" r:id="rId2"/>
    <p:sldLayoutId id="2147483657" r:id="rId3"/>
    <p:sldLayoutId id="2147483665" r:id="rId4"/>
    <p:sldLayoutId id="2147483666" r:id="rId5"/>
    <p:sldLayoutId id="2147483700" r:id="rId6"/>
    <p:sldLayoutId id="2147483702" r:id="rId7"/>
    <p:sldLayoutId id="2147483701" r:id="rId8"/>
    <p:sldLayoutId id="2147483699" r:id="rId9"/>
    <p:sldLayoutId id="2147483696" r:id="rId10"/>
    <p:sldLayoutId id="2147483698" r:id="rId11"/>
    <p:sldLayoutId id="2147483697" r:id="rId12"/>
    <p:sldLayoutId id="2147483695" r:id="rId13"/>
    <p:sldLayoutId id="2147483694" r:id="rId14"/>
    <p:sldLayoutId id="2147483687" r:id="rId15"/>
    <p:sldLayoutId id="2147483703" r:id="rId16"/>
    <p:sldLayoutId id="2147483704" r:id="rId17"/>
  </p:sldLayoutIdLst>
  <p:transition spd="med"/>
  <p:txStyles>
    <p:titleStyle>
      <a:lvl1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1pPr>
      <a:lvl2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2pPr>
      <a:lvl3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3pPr>
      <a:lvl4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4pPr>
      <a:lvl5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5pPr>
      <a:lvl6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6pPr>
      <a:lvl7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7pPr>
      <a:lvl8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8pPr>
      <a:lvl9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9pPr>
    </p:titleStyle>
    <p:bodyStyle>
      <a:lvl1pPr marL="63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1pPr>
      <a:lvl2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2pPr>
      <a:lvl3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3pPr>
      <a:lvl4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4pPr>
      <a:lvl5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5pPr>
      <a:lvl6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6pPr>
      <a:lvl7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7pPr>
      <a:lvl8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8pPr>
      <a:lvl9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12" Type="http://schemas.openxmlformats.org/officeDocument/2006/relationships/image" Target="../media/image530.svg"/><Relationship Id="rId2" Type="http://schemas.openxmlformats.org/officeDocument/2006/relationships/notesSlide" Target="../notesSlides/notesSlide8.xml"/><Relationship Id="rId1" Type="http://schemas.openxmlformats.org/officeDocument/2006/relationships/slideLayout" Target="../slideLayouts/slideLayout4.xml"/><Relationship Id="rId11"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520.sv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516.svg"/><Relationship Id="rId10" Type="http://schemas.openxmlformats.org/officeDocument/2006/relationships/image" Target="../media/image520.svg"/><Relationship Id="rId4" Type="http://schemas.openxmlformats.org/officeDocument/2006/relationships/image" Target="../media/image13.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png"/><Relationship Id="rId7" Type="http://schemas.openxmlformats.org/officeDocument/2006/relationships/image" Target="../media/image518.svg"/><Relationship Id="rId12" Type="http://schemas.openxmlformats.org/officeDocument/2006/relationships/image" Target="../media/image530.svg"/><Relationship Id="rId2" Type="http://schemas.openxmlformats.org/officeDocument/2006/relationships/image" Target="../media/image1.png"/><Relationship Id="rId1" Type="http://schemas.openxmlformats.org/officeDocument/2006/relationships/slideLayout" Target="../slideLayouts/slideLayout10.xml"/><Relationship Id="rId11" Type="http://schemas.openxmlformats.org/officeDocument/2006/relationships/image" Target="../media/image9.png"/><Relationship Id="rId5" Type="http://schemas.openxmlformats.org/officeDocument/2006/relationships/image" Target="../media/image516.svg"/><Relationship Id="rId10" Type="http://schemas.openxmlformats.org/officeDocument/2006/relationships/image" Target="../media/image520.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3" Type="http://schemas.openxmlformats.org/officeDocument/2006/relationships/comments" Target="../comments/comment2.xml"/><Relationship Id="rId3" Type="http://schemas.openxmlformats.org/officeDocument/2006/relationships/slideLayout" Target="../slideLayouts/slideLayout16.xml"/><Relationship Id="rId12" Type="http://schemas.openxmlformats.org/officeDocument/2006/relationships/image" Target="../media/image530.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520.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omments" Target="../comments/comment3.xml"/><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11" Type="http://schemas.openxmlformats.org/officeDocument/2006/relationships/image" Target="../media/image10.jpeg"/><Relationship Id="rId10" Type="http://schemas.openxmlformats.org/officeDocument/2006/relationships/image" Target="../media/image520.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hyperlink" Target="https://aws.amazon.com/devops/continuous-delivery/" TargetMode="External"/></Relationships>
</file>

<file path=ppt/slides/_rels/slide9.xml.rels><?xml version="1.0" encoding="UTF-8" standalone="yes"?>
<Relationships xmlns="http://schemas.openxmlformats.org/package/2006/relationships"><Relationship Id="rId13" Type="http://schemas.openxmlformats.org/officeDocument/2006/relationships/diagramData" Target="../diagrams/data1.xml"/><Relationship Id="rId3" Type="http://schemas.openxmlformats.org/officeDocument/2006/relationships/image" Target="../media/image1.png"/><Relationship Id="rId12" Type="http://schemas.openxmlformats.org/officeDocument/2006/relationships/image" Target="../media/image530.svg"/><Relationship Id="rId17" Type="http://schemas.microsoft.com/office/2007/relationships/diagramDrawing" Target="../diagrams/drawing1.xml"/><Relationship Id="rId2" Type="http://schemas.openxmlformats.org/officeDocument/2006/relationships/notesSlide" Target="../notesSlides/notesSlide7.xml"/><Relationship Id="rId16" Type="http://schemas.openxmlformats.org/officeDocument/2006/relationships/diagramColors" Target="../diagrams/colors1.xml"/><Relationship Id="rId1" Type="http://schemas.openxmlformats.org/officeDocument/2006/relationships/slideLayout" Target="../slideLayouts/slideLayout4.xml"/><Relationship Id="rId5" Type="http://schemas.openxmlformats.org/officeDocument/2006/relationships/image" Target="../media/image9.png"/><Relationship Id="rId15" Type="http://schemas.openxmlformats.org/officeDocument/2006/relationships/diagramQuickStyle" Target="../diagrams/quickStyle1.xml"/><Relationship Id="rId4" Type="http://schemas.openxmlformats.org/officeDocument/2006/relationships/image" Target="../media/image12.jpg"/><Relationship Id="rId1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urse_title_photo.mp4">
            <a:hlinkClick r:id="" action="ppaction://media"/>
            <a:extLst>
              <a:ext uri="{FF2B5EF4-FFF2-40B4-BE49-F238E27FC236}">
                <a16:creationId xmlns:a16="http://schemas.microsoft.com/office/drawing/2014/main" id="{59B61744-9DE7-4245-A7B6-4359BB20F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8824"/>
            <a:ext cx="24384000" cy="13716000"/>
          </a:xfrm>
          <a:prstGeom prst="rect">
            <a:avLst/>
          </a:prstGeom>
        </p:spPr>
      </p:pic>
      <p:sp>
        <p:nvSpPr>
          <p:cNvPr id="5" name="Text Placeholder 4"/>
          <p:cNvSpPr>
            <a:spLocks noGrp="1"/>
          </p:cNvSpPr>
          <p:nvPr>
            <p:ph type="body" sz="quarter" idx="18"/>
          </p:nvPr>
        </p:nvSpPr>
        <p:spPr>
          <a:xfrm>
            <a:off x="589675" y="8893428"/>
            <a:ext cx="6483121" cy="430887"/>
          </a:xfrm>
        </p:spPr>
        <p:txBody>
          <a:bodyPr/>
          <a:lstStyle/>
          <a:p>
            <a:pPr>
              <a:defRPr>
                <a:effectLst/>
              </a:defRPr>
            </a:pPr>
            <a:r>
              <a:rPr lang="de-DE" dirty="0" smtClean="0"/>
              <a:t>AWS Solutions </a:t>
            </a:r>
            <a:r>
              <a:rPr lang="de-DE" dirty="0" err="1" smtClean="0"/>
              <a:t>architect</a:t>
            </a:r>
            <a:r>
              <a:rPr lang="id-ID" dirty="0" smtClean="0"/>
              <a:t> </a:t>
            </a:r>
            <a:r>
              <a:rPr lang="id-ID" dirty="0"/>
              <a:t>| INSTRUCTOR</a:t>
            </a:r>
          </a:p>
        </p:txBody>
      </p:sp>
      <p:sp>
        <p:nvSpPr>
          <p:cNvPr id="6" name="Text Placeholder 5"/>
          <p:cNvSpPr>
            <a:spLocks noGrp="1"/>
          </p:cNvSpPr>
          <p:nvPr>
            <p:ph type="body" sz="quarter" idx="19"/>
          </p:nvPr>
        </p:nvSpPr>
        <p:spPr>
          <a:xfrm>
            <a:off x="1955560" y="8149495"/>
            <a:ext cx="3751348" cy="615553"/>
          </a:xfrm>
        </p:spPr>
        <p:txBody>
          <a:bodyPr/>
          <a:lstStyle/>
          <a:p>
            <a:pPr>
              <a:defRPr>
                <a:effectLst/>
              </a:defRPr>
            </a:pPr>
            <a:r>
              <a:rPr lang="de-DE" dirty="0" smtClean="0"/>
              <a:t>Wolfgang Unger</a:t>
            </a:r>
            <a:endParaRPr lang="id-ID" dirty="0"/>
          </a:p>
        </p:txBody>
      </p:sp>
      <p:sp>
        <p:nvSpPr>
          <p:cNvPr id="3" name="Text Placeholder 2"/>
          <p:cNvSpPr>
            <a:spLocks noGrp="1"/>
          </p:cNvSpPr>
          <p:nvPr>
            <p:ph type="body" sz="quarter" idx="16"/>
          </p:nvPr>
        </p:nvSpPr>
        <p:spPr>
          <a:xfrm>
            <a:off x="8749621" y="8859205"/>
            <a:ext cx="13443061" cy="738664"/>
          </a:xfrm>
        </p:spPr>
        <p:txBody>
          <a:bodyPr/>
          <a:lstStyle/>
          <a:p>
            <a:pPr>
              <a:defRPr>
                <a:effectLst/>
              </a:defRPr>
            </a:pPr>
            <a:r>
              <a:rPr lang="en-US" dirty="0" smtClean="0"/>
              <a:t>AWS fully managed </a:t>
            </a:r>
            <a:r>
              <a:rPr lang="en-US" dirty="0" smtClean="0"/>
              <a:t>deploy and pipeline services</a:t>
            </a:r>
            <a:endParaRPr lang="en-US" dirty="0"/>
          </a:p>
        </p:txBody>
      </p:sp>
      <p:sp>
        <p:nvSpPr>
          <p:cNvPr id="4" name="Text Placeholder 3"/>
          <p:cNvSpPr>
            <a:spLocks noGrp="1"/>
          </p:cNvSpPr>
          <p:nvPr>
            <p:ph type="body" sz="quarter" idx="17"/>
          </p:nvPr>
        </p:nvSpPr>
        <p:spPr>
          <a:xfrm>
            <a:off x="8749621" y="4688673"/>
            <a:ext cx="15379591" cy="2862322"/>
          </a:xfrm>
        </p:spPr>
        <p:txBody>
          <a:bodyPr/>
          <a:lstStyle/>
          <a:p>
            <a:pPr>
              <a:defRPr>
                <a:effectLst/>
              </a:defRPr>
            </a:pPr>
            <a:r>
              <a:rPr lang="en-US" b="1" dirty="0" smtClean="0">
                <a:latin typeface="Inter UI Extra Bold" panose="020B0502030000000004" pitchFamily="34" charset="0"/>
                <a:ea typeface="Inter UI Extra Bold" panose="020B0502030000000004" pitchFamily="34" charset="0"/>
              </a:rPr>
              <a:t>AWS </a:t>
            </a:r>
            <a:r>
              <a:rPr lang="en-US" b="1" dirty="0" err="1" smtClean="0">
                <a:latin typeface="Inter UI Extra Bold" panose="020B0502030000000004" pitchFamily="34" charset="0"/>
                <a:ea typeface="Inter UI Extra Bold" panose="020B0502030000000004" pitchFamily="34" charset="0"/>
              </a:rPr>
              <a:t>CodeDeploy</a:t>
            </a:r>
            <a:r>
              <a:rPr lang="en-US" b="1" dirty="0" smtClean="0">
                <a:latin typeface="Inter UI Extra Bold" panose="020B0502030000000004" pitchFamily="34" charset="0"/>
                <a:ea typeface="Inter UI Extra Bold" panose="020B0502030000000004" pitchFamily="34" charset="0"/>
              </a:rPr>
              <a:t> &amp;</a:t>
            </a:r>
          </a:p>
          <a:p>
            <a:pPr>
              <a:defRPr>
                <a:effectLst/>
              </a:defRPr>
            </a:pPr>
            <a:r>
              <a:rPr lang="en-US" b="1" dirty="0" err="1" smtClean="0">
                <a:latin typeface="Inter UI Extra Bold" panose="020B0502030000000004" pitchFamily="34" charset="0"/>
                <a:ea typeface="Inter UI Extra Bold" panose="020B0502030000000004" pitchFamily="34" charset="0"/>
              </a:rPr>
              <a:t>CodePipeline</a:t>
            </a:r>
            <a:endParaRPr lang="en-US" b="1" dirty="0">
              <a:latin typeface="Inter UI Extra Bold" panose="020B0502030000000004" pitchFamily="34" charset="0"/>
              <a:ea typeface="Inter UI Extra Bold" panose="020B0502030000000004" pitchFamily="34" charset="0"/>
            </a:endParaRPr>
          </a:p>
        </p:txBody>
      </p:sp>
      <p:pic>
        <p:nvPicPr>
          <p:cNvPr id="10" name="Grafik 9"/>
          <p:cNvPicPr/>
          <p:nvPr/>
        </p:nvPicPr>
        <p:blipFill>
          <a:blip r:embed="rId6">
            <a:extLst>
              <a:ext uri="{28A0092B-C50C-407E-A947-70E740481C1C}">
                <a14:useLocalDpi xmlns:a14="http://schemas.microsoft.com/office/drawing/2010/main" val="0"/>
              </a:ext>
            </a:extLst>
          </a:blip>
          <a:stretch>
            <a:fillRect/>
          </a:stretch>
        </p:blipFill>
        <p:spPr>
          <a:xfrm>
            <a:off x="1611573" y="3958495"/>
            <a:ext cx="4867910" cy="4191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9"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40"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741" name="Title Text"/>
          <p:cNvSpPr txBox="1">
            <a:spLocks noGrp="1"/>
          </p:cNvSpPr>
          <p:nvPr>
            <p:ph type="body" sz="quarter" idx="13"/>
          </p:nvPr>
        </p:nvSpPr>
        <p:spPr>
          <a:prstGeom prst="rect">
            <a:avLst/>
          </a:prstGeom>
        </p:spPr>
        <p:txBody>
          <a:bodyPr/>
          <a:lstStyle/>
          <a:p>
            <a:r>
              <a:rPr lang="de-DE" dirty="0" err="1" smtClean="0"/>
              <a:t>CodeDeploy</a:t>
            </a:r>
            <a:r>
              <a:rPr lang="de-DE" dirty="0" smtClean="0"/>
              <a:t> &amp; </a:t>
            </a:r>
            <a:r>
              <a:rPr lang="de-DE" dirty="0" err="1" smtClean="0"/>
              <a:t>CodePipeline</a:t>
            </a:r>
            <a:r>
              <a:rPr lang="de-DE" dirty="0" smtClean="0"/>
              <a:t> </a:t>
            </a:r>
            <a:r>
              <a:rPr lang="de-DE" dirty="0" smtClean="0"/>
              <a:t>Objects &amp; Glossar</a:t>
            </a:r>
            <a:endParaRPr dirty="0"/>
          </a:p>
        </p:txBody>
      </p:sp>
      <p:sp>
        <p:nvSpPr>
          <p:cNvPr id="1742" name="Title Text"/>
          <p:cNvSpPr txBox="1">
            <a:spLocks noGrp="1"/>
          </p:cNvSpPr>
          <p:nvPr>
            <p:ph type="body" sz="quarter" idx="14"/>
          </p:nvPr>
        </p:nvSpPr>
        <p:spPr>
          <a:prstGeom prst="rect">
            <a:avLst/>
          </a:prstGeom>
        </p:spPr>
        <p:txBody>
          <a:bodyPr/>
          <a:lstStyle/>
          <a:p>
            <a:r>
              <a:t>Title Text</a:t>
            </a:r>
          </a:p>
        </p:txBody>
      </p:sp>
      <p:sp>
        <p:nvSpPr>
          <p:cNvPr id="1743" name="Graphic Design"/>
          <p:cNvSpPr txBox="1"/>
          <p:nvPr/>
        </p:nvSpPr>
        <p:spPr>
          <a:xfrm>
            <a:off x="1766870" y="4459162"/>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Project</a:t>
            </a:r>
            <a:endParaRPr dirty="0"/>
          </a:p>
        </p:txBody>
      </p:sp>
      <p:sp>
        <p:nvSpPr>
          <p:cNvPr id="1744" name="Lorem ipsum dolor sit amet, consectetur adipiscing elit. Praesent molestie est,"/>
          <p:cNvSpPr txBox="1"/>
          <p:nvPr/>
        </p:nvSpPr>
        <p:spPr>
          <a:xfrm>
            <a:off x="1605242" y="5138784"/>
            <a:ext cx="4591012"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A </a:t>
            </a:r>
            <a:r>
              <a:rPr lang="en-US" dirty="0" smtClean="0"/>
              <a:t>project </a:t>
            </a:r>
            <a:r>
              <a:rPr lang="en-US" dirty="0"/>
              <a:t>is the </a:t>
            </a:r>
            <a:r>
              <a:rPr lang="en-US" dirty="0" smtClean="0"/>
              <a:t>main object </a:t>
            </a:r>
            <a:r>
              <a:rPr lang="en-US" dirty="0"/>
              <a:t>in </a:t>
            </a:r>
            <a:r>
              <a:rPr lang="en-US" dirty="0" err="1" smtClean="0"/>
              <a:t>CodeBuild</a:t>
            </a:r>
            <a:r>
              <a:rPr lang="en-US" dirty="0" smtClean="0"/>
              <a:t>, it's </a:t>
            </a:r>
            <a:r>
              <a:rPr lang="en-US" dirty="0"/>
              <a:t>where you </a:t>
            </a:r>
            <a:r>
              <a:rPr lang="en-US" dirty="0" smtClean="0"/>
              <a:t>define your project type and settings</a:t>
            </a:r>
            <a:endParaRPr dirty="0"/>
          </a:p>
        </p:txBody>
      </p:sp>
      <p:sp>
        <p:nvSpPr>
          <p:cNvPr id="1745" name="Marketing Design"/>
          <p:cNvSpPr txBox="1"/>
          <p:nvPr/>
        </p:nvSpPr>
        <p:spPr>
          <a:xfrm>
            <a:off x="7294371" y="4455317"/>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Provider</a:t>
            </a:r>
            <a:endParaRPr dirty="0"/>
          </a:p>
        </p:txBody>
      </p:sp>
      <p:sp>
        <p:nvSpPr>
          <p:cNvPr id="1746" name="Lorem ipsum dolor sit amet, consectetur adipiscing elit. Praesent molestie est,"/>
          <p:cNvSpPr txBox="1"/>
          <p:nvPr/>
        </p:nvSpPr>
        <p:spPr>
          <a:xfrm>
            <a:off x="7132744" y="5134939"/>
            <a:ext cx="4591012"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t</a:t>
            </a:r>
            <a:r>
              <a:rPr lang="en-US" dirty="0" smtClean="0"/>
              <a:t>he source provider, which can be </a:t>
            </a:r>
            <a:r>
              <a:rPr lang="en-US" dirty="0" err="1" smtClean="0"/>
              <a:t>CodeBuild</a:t>
            </a:r>
            <a:r>
              <a:rPr lang="en-US" dirty="0" smtClean="0"/>
              <a:t>, </a:t>
            </a:r>
            <a:r>
              <a:rPr lang="en-US" dirty="0" err="1" smtClean="0"/>
              <a:t>Github</a:t>
            </a:r>
            <a:r>
              <a:rPr lang="en-US" dirty="0" smtClean="0"/>
              <a:t>, </a:t>
            </a:r>
            <a:r>
              <a:rPr lang="en-US" dirty="0" err="1" smtClean="0"/>
              <a:t>Bitbucket</a:t>
            </a:r>
            <a:r>
              <a:rPr lang="en-US" dirty="0" smtClean="0"/>
              <a:t>, S3 </a:t>
            </a:r>
            <a:endParaRPr lang="en-US" dirty="0"/>
          </a:p>
        </p:txBody>
      </p:sp>
      <p:sp>
        <p:nvSpPr>
          <p:cNvPr id="1747" name="Photography"/>
          <p:cNvSpPr txBox="1"/>
          <p:nvPr/>
        </p:nvSpPr>
        <p:spPr>
          <a:xfrm>
            <a:off x="12821873" y="4455317"/>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Environment Image</a:t>
            </a:r>
            <a:endParaRPr dirty="0"/>
          </a:p>
        </p:txBody>
      </p:sp>
      <p:sp>
        <p:nvSpPr>
          <p:cNvPr id="1748" name="Lorem ipsum dolor sit amet, consectetur adipiscing elit. Praesent molestie est,"/>
          <p:cNvSpPr txBox="1"/>
          <p:nvPr/>
        </p:nvSpPr>
        <p:spPr>
          <a:xfrm>
            <a:off x="12242754" y="5227428"/>
            <a:ext cx="5409664"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the image of the build server which will be launched during build</a:t>
            </a:r>
            <a:endParaRPr lang="en-US" dirty="0"/>
          </a:p>
        </p:txBody>
      </p:sp>
      <p:sp>
        <p:nvSpPr>
          <p:cNvPr id="1749" name="Computing"/>
          <p:cNvSpPr txBox="1"/>
          <p:nvPr/>
        </p:nvSpPr>
        <p:spPr>
          <a:xfrm>
            <a:off x="18349372" y="4459162"/>
            <a:ext cx="4267758"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err="1" smtClean="0"/>
              <a:t>Buildspec</a:t>
            </a:r>
            <a:r>
              <a:rPr lang="de-DE" dirty="0" smtClean="0"/>
              <a:t> </a:t>
            </a:r>
            <a:r>
              <a:rPr lang="de-DE" dirty="0" err="1" smtClean="0"/>
              <a:t>file</a:t>
            </a:r>
            <a:endParaRPr dirty="0"/>
          </a:p>
        </p:txBody>
      </p:sp>
      <p:sp>
        <p:nvSpPr>
          <p:cNvPr id="1750" name="Lorem ipsum dolor sit amet, consectetur adipiscing elit. Praesent molestie est,"/>
          <p:cNvSpPr txBox="1"/>
          <p:nvPr/>
        </p:nvSpPr>
        <p:spPr>
          <a:xfrm>
            <a:off x="17893145" y="5138784"/>
            <a:ext cx="5590309"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The main build configuration file for your project, stores </a:t>
            </a:r>
            <a:r>
              <a:rPr lang="en-US" dirty="0"/>
              <a:t>build commands in a YAML-formatted </a:t>
            </a:r>
            <a:r>
              <a:rPr lang="en-US" dirty="0" err="1"/>
              <a:t>buildspec</a:t>
            </a:r>
            <a:r>
              <a:rPr lang="en-US" dirty="0"/>
              <a:t> file</a:t>
            </a:r>
          </a:p>
        </p:txBody>
      </p:sp>
      <p:sp>
        <p:nvSpPr>
          <p:cNvPr id="1751" name="Professional Film"/>
          <p:cNvSpPr txBox="1"/>
          <p:nvPr/>
        </p:nvSpPr>
        <p:spPr>
          <a:xfrm>
            <a:off x="1766870" y="9624201"/>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Input </a:t>
            </a:r>
            <a:r>
              <a:rPr lang="de-DE" dirty="0" err="1" smtClean="0"/>
              <a:t>source</a:t>
            </a:r>
            <a:endParaRPr dirty="0"/>
          </a:p>
        </p:txBody>
      </p:sp>
      <p:sp>
        <p:nvSpPr>
          <p:cNvPr id="1752" name="Lorem ipsum dolor sit amet, consectetur adipiscing elit. Praesent molestie est,"/>
          <p:cNvSpPr txBox="1"/>
          <p:nvPr/>
        </p:nvSpPr>
        <p:spPr>
          <a:xfrm>
            <a:off x="1605243" y="10303824"/>
            <a:ext cx="4591011"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The input source files from the defined provider for your build. You can also define multiple input sources</a:t>
            </a:r>
            <a:endParaRPr lang="en-US" dirty="0"/>
          </a:p>
        </p:txBody>
      </p:sp>
      <p:sp>
        <p:nvSpPr>
          <p:cNvPr id="1753" name="Research"/>
          <p:cNvSpPr txBox="1"/>
          <p:nvPr/>
        </p:nvSpPr>
        <p:spPr>
          <a:xfrm>
            <a:off x="7294371" y="9620356"/>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Output </a:t>
            </a:r>
            <a:r>
              <a:rPr lang="de-DE" dirty="0" err="1" smtClean="0"/>
              <a:t>artifact</a:t>
            </a:r>
            <a:endParaRPr dirty="0"/>
          </a:p>
        </p:txBody>
      </p:sp>
      <p:sp>
        <p:nvSpPr>
          <p:cNvPr id="1754" name="Lorem ipsum dolor sit amet, consectetur adipiscing elit. Praesent molestie est,"/>
          <p:cNvSpPr txBox="1"/>
          <p:nvPr/>
        </p:nvSpPr>
        <p:spPr>
          <a:xfrm>
            <a:off x="7132744" y="10299979"/>
            <a:ext cx="4591011"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The result from the build, you can also define multiple output artifacts</a:t>
            </a:r>
            <a:endParaRPr lang="en-US" dirty="0"/>
          </a:p>
        </p:txBody>
      </p:sp>
      <p:sp>
        <p:nvSpPr>
          <p:cNvPr id="1755" name="Marketing"/>
          <p:cNvSpPr txBox="1"/>
          <p:nvPr/>
        </p:nvSpPr>
        <p:spPr>
          <a:xfrm>
            <a:off x="12821873" y="9620356"/>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err="1" smtClean="0"/>
              <a:t>Env</a:t>
            </a:r>
            <a:r>
              <a:rPr lang="de-DE" dirty="0" smtClean="0"/>
              <a:t> variables</a:t>
            </a:r>
            <a:endParaRPr dirty="0"/>
          </a:p>
        </p:txBody>
      </p:sp>
      <p:sp>
        <p:nvSpPr>
          <p:cNvPr id="1756" name="Lorem ipsum dolor sit amet, consectetur adipiscing elit. Praesent molestie est,"/>
          <p:cNvSpPr txBox="1"/>
          <p:nvPr/>
        </p:nvSpPr>
        <p:spPr>
          <a:xfrm>
            <a:off x="12647074" y="10299979"/>
            <a:ext cx="4617354" cy="2103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AWS </a:t>
            </a:r>
            <a:r>
              <a:rPr lang="en-US" dirty="0" err="1"/>
              <a:t>CodeBuild</a:t>
            </a:r>
            <a:r>
              <a:rPr lang="en-US" dirty="0"/>
              <a:t> provides several environment variables that you can use in your build </a:t>
            </a:r>
            <a:r>
              <a:rPr lang="en-US" dirty="0" smtClean="0"/>
              <a:t>commands. Also you can create your own variables</a:t>
            </a:r>
            <a:endParaRPr lang="en-US" dirty="0"/>
          </a:p>
        </p:txBody>
      </p:sp>
      <p:sp>
        <p:nvSpPr>
          <p:cNvPr id="1757" name="Pictures"/>
          <p:cNvSpPr txBox="1"/>
          <p:nvPr/>
        </p:nvSpPr>
        <p:spPr>
          <a:xfrm>
            <a:off x="18349372" y="9621473"/>
            <a:ext cx="4267758"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Trigger</a:t>
            </a:r>
          </a:p>
        </p:txBody>
      </p:sp>
      <p:sp>
        <p:nvSpPr>
          <p:cNvPr id="1758" name="Lorem ipsum dolor sit amet, consectetur adipiscing elit. Praesent molestie est,"/>
          <p:cNvSpPr txBox="1"/>
          <p:nvPr/>
        </p:nvSpPr>
        <p:spPr>
          <a:xfrm>
            <a:off x="18154060" y="10303824"/>
            <a:ext cx="4658380"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You can create a trigger on a project to schedule a build once every hour, day, or week</a:t>
            </a:r>
            <a:r>
              <a:rPr lang="en-US" dirty="0" smtClean="0"/>
              <a:t>.</a:t>
            </a:r>
            <a:endParaRPr lang="en-US" dirty="0"/>
          </a:p>
        </p:txBody>
      </p:sp>
      <p:sp>
        <p:nvSpPr>
          <p:cNvPr id="1759" name="Circle"/>
          <p:cNvSpPr/>
          <p:nvPr/>
        </p:nvSpPr>
        <p:spPr>
          <a:xfrm>
            <a:off x="3125541" y="2572027"/>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0" name="Circle"/>
          <p:cNvSpPr/>
          <p:nvPr/>
        </p:nvSpPr>
        <p:spPr>
          <a:xfrm>
            <a:off x="8653043" y="2572027"/>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1" name="Circle"/>
          <p:cNvSpPr/>
          <p:nvPr/>
        </p:nvSpPr>
        <p:spPr>
          <a:xfrm>
            <a:off x="14172424" y="2572027"/>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2" name="Circle"/>
          <p:cNvSpPr/>
          <p:nvPr/>
        </p:nvSpPr>
        <p:spPr>
          <a:xfrm>
            <a:off x="19708045" y="2572027"/>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3" name="Circle"/>
          <p:cNvSpPr/>
          <p:nvPr/>
        </p:nvSpPr>
        <p:spPr>
          <a:xfrm>
            <a:off x="3125541" y="7733221"/>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4" name="Circle"/>
          <p:cNvSpPr/>
          <p:nvPr/>
        </p:nvSpPr>
        <p:spPr>
          <a:xfrm>
            <a:off x="8653043" y="7733221"/>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5" name="Circle"/>
          <p:cNvSpPr/>
          <p:nvPr/>
        </p:nvSpPr>
        <p:spPr>
          <a:xfrm>
            <a:off x="14172424" y="7733221"/>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6" name="Circle"/>
          <p:cNvSpPr/>
          <p:nvPr/>
        </p:nvSpPr>
        <p:spPr>
          <a:xfrm>
            <a:off x="19708045" y="7733221"/>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71" name="Shape"/>
          <p:cNvSpPr/>
          <p:nvPr/>
        </p:nvSpPr>
        <p:spPr>
          <a:xfrm>
            <a:off x="3609778" y="3078219"/>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38" name="Shape"/>
          <p:cNvSpPr/>
          <p:nvPr/>
        </p:nvSpPr>
        <p:spPr>
          <a:xfrm>
            <a:off x="14656823" y="3067650"/>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39" name="Shape"/>
          <p:cNvSpPr/>
          <p:nvPr/>
        </p:nvSpPr>
        <p:spPr>
          <a:xfrm>
            <a:off x="9118314" y="3078220"/>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0" name="Shape"/>
          <p:cNvSpPr/>
          <p:nvPr/>
        </p:nvSpPr>
        <p:spPr>
          <a:xfrm>
            <a:off x="20180609" y="3061605"/>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1" name="Shape"/>
          <p:cNvSpPr/>
          <p:nvPr/>
        </p:nvSpPr>
        <p:spPr>
          <a:xfrm>
            <a:off x="3609778" y="8218312"/>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2" name="Shape"/>
          <p:cNvSpPr/>
          <p:nvPr/>
        </p:nvSpPr>
        <p:spPr>
          <a:xfrm>
            <a:off x="9118314" y="8218311"/>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3" name="Shape"/>
          <p:cNvSpPr/>
          <p:nvPr/>
        </p:nvSpPr>
        <p:spPr>
          <a:xfrm>
            <a:off x="14664988" y="8240454"/>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4" name="Shape"/>
          <p:cNvSpPr/>
          <p:nvPr/>
        </p:nvSpPr>
        <p:spPr>
          <a:xfrm>
            <a:off x="20202672" y="8186839"/>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Tree>
    <p:extLst>
      <p:ext uri="{BB962C8B-B14F-4D97-AF65-F5344CB8AC3E}">
        <p14:creationId xmlns:p14="http://schemas.microsoft.com/office/powerpoint/2010/main" val="3837993273"/>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203119" y="4361776"/>
            <a:ext cx="11734224" cy="8285345"/>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First pipeline with </a:t>
            </a:r>
            <a:r>
              <a:rPr lang="en-AU" sz="4400" dirty="0" err="1" smtClean="0"/>
              <a:t>CodeCommit</a:t>
            </a:r>
            <a:r>
              <a:rPr lang="en-AU" sz="4400" dirty="0" smtClean="0"/>
              <a:t> repo</a:t>
            </a:r>
          </a:p>
          <a:p>
            <a:pPr marL="571500" indent="-571500" algn="just">
              <a:buFont typeface="Arial" panose="020B0604020202020204" pitchFamily="34" charset="0"/>
              <a:buChar char="•"/>
            </a:pPr>
            <a:r>
              <a:rPr lang="en-AU" sz="4400" dirty="0" smtClean="0"/>
              <a:t>Create ECS deploy pipeline</a:t>
            </a:r>
          </a:p>
          <a:p>
            <a:pPr marL="571500" indent="-571500" algn="just">
              <a:buFont typeface="Arial" panose="020B0604020202020204" pitchFamily="34" charset="0"/>
              <a:buChar char="•"/>
            </a:pPr>
            <a:r>
              <a:rPr lang="en-AU" sz="4400" dirty="0" smtClean="0"/>
              <a:t>Create a pipeline with cloud formation</a:t>
            </a:r>
          </a:p>
          <a:p>
            <a:pPr marL="571500" indent="-571500" algn="just">
              <a:buFont typeface="Arial" panose="020B0604020202020204" pitchFamily="34" charset="0"/>
              <a:buChar char="•"/>
            </a:pPr>
            <a:r>
              <a:rPr lang="en-AU" sz="4400" dirty="0" smtClean="0"/>
              <a:t>Create android app pipeline</a:t>
            </a:r>
          </a:p>
          <a:p>
            <a:pPr marL="571500" indent="-571500" algn="just">
              <a:buFont typeface="Arial" panose="020B0604020202020204" pitchFamily="34" charset="0"/>
              <a:buChar char="•"/>
            </a:pPr>
            <a:r>
              <a:rPr lang="en-AU" sz="4400" dirty="0" smtClean="0"/>
              <a:t>Stages</a:t>
            </a:r>
          </a:p>
          <a:p>
            <a:pPr marL="571500" indent="-571500" algn="just">
              <a:buFont typeface="Arial" panose="020B0604020202020204" pitchFamily="34" charset="0"/>
              <a:buChar char="•"/>
            </a:pPr>
            <a:r>
              <a:rPr lang="en-AU" sz="4400" dirty="0" err="1" smtClean="0"/>
              <a:t>Cloudwatch</a:t>
            </a:r>
            <a:r>
              <a:rPr lang="en-AU" sz="4400" dirty="0" smtClean="0"/>
              <a:t> events, </a:t>
            </a:r>
            <a:r>
              <a:rPr lang="en-AU" sz="4400" dirty="0" err="1" smtClean="0"/>
              <a:t>webhooks</a:t>
            </a:r>
            <a:r>
              <a:rPr lang="en-AU" sz="4400" dirty="0" smtClean="0"/>
              <a:t> and change triggers</a:t>
            </a:r>
          </a:p>
          <a:p>
            <a:pPr marL="571500" indent="-571500" algn="just">
              <a:buFont typeface="Arial" panose="020B0604020202020204" pitchFamily="34" charset="0"/>
              <a:buChar char="•"/>
            </a:pPr>
            <a:r>
              <a:rPr lang="en-AU" sz="4400" dirty="0" smtClean="0"/>
              <a:t>Summary</a:t>
            </a:r>
          </a:p>
          <a:p>
            <a:pPr marL="571500" indent="-571500" algn="just">
              <a:buFont typeface="Arial" panose="020B0604020202020204" pitchFamily="34" charset="0"/>
              <a:buChar char="•"/>
            </a:pPr>
            <a:endParaRPr lang="en-AU" sz="4400" dirty="0" smtClean="0"/>
          </a:p>
          <a:p>
            <a:pPr marL="571500" indent="-571500" algn="just">
              <a:buFont typeface="Arial" panose="020B0604020202020204" pitchFamily="34" charset="0"/>
              <a:buChar char="•"/>
            </a:pPr>
            <a:endParaRPr lang="en-AU" sz="44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373650"/>
            <a:ext cx="11928517" cy="1107996"/>
          </a:xfrm>
          <a:prstGeom prst="rect">
            <a:avLst/>
          </a:prstGeom>
        </p:spPr>
        <p:txBody>
          <a:bodyPr/>
          <a:lstStyle/>
          <a:p>
            <a:pPr algn="just"/>
            <a:r>
              <a:rPr lang="en-US" sz="6000" dirty="0" err="1" smtClean="0"/>
              <a:t>CodeDeploy</a:t>
            </a:r>
            <a:r>
              <a:rPr lang="en-US" sz="6000" dirty="0" smtClean="0"/>
              <a:t> and </a:t>
            </a:r>
            <a:r>
              <a:rPr lang="en-US" sz="6000" dirty="0" err="1" smtClean="0"/>
              <a:t>CodePipeline</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t="767" b="767"/>
          <a:stretch>
            <a:fillRect/>
          </a:stretch>
        </p:blipFill>
        <p:spPr/>
      </p:pic>
      <p:pic>
        <p:nvPicPr>
          <p:cNvPr id="6" name="Graphic 24">
            <a:extLst>
              <a:ext uri="{FF2B5EF4-FFF2-40B4-BE49-F238E27FC236}">
                <a16:creationId xmlns:a16="http://schemas.microsoft.com/office/drawing/2014/main" id="{337A72A5-354F-B942-8F1A-CE4F385C4D55}"/>
              </a:ext>
            </a:extLst>
          </p:cNvPr>
          <p:cNvPicPr>
            <a:picLocks noChangeAspect="1"/>
          </p:cNvPicPr>
          <p:nvPr/>
        </p:nvPicPr>
        <p:blipFill>
          <a:blip r:embed="rId5">
            <a:extLst>
              <a:ext uri="{96DAC541-7B7A-43D3-8B79-37D633B846F1}">
                <asvg:svgBlip xmlns:asvg="http://schemas.microsoft.com/office/drawing/2016/SVG/main" xmlns="" r:embed="rId10"/>
              </a:ext>
            </a:extLst>
          </a:blip>
          <a:stretch>
            <a:fillRect/>
          </a:stretch>
        </p:blipFill>
        <p:spPr>
          <a:xfrm>
            <a:off x="508001" y="2235284"/>
            <a:ext cx="1304090" cy="1304090"/>
          </a:xfrm>
          <a:prstGeom prst="rect">
            <a:avLst/>
          </a:prstGeom>
        </p:spPr>
      </p:pic>
      <p:pic>
        <p:nvPicPr>
          <p:cNvPr id="7" name="Graphic 24">
            <a:extLst>
              <a:ext uri="{FF2B5EF4-FFF2-40B4-BE49-F238E27FC236}">
                <a16:creationId xmlns:a16="http://schemas.microsoft.com/office/drawing/2014/main" id="{436AF062-AAD4-F44B-BC76-9EEE592D9F66}"/>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3302366" y="2269421"/>
            <a:ext cx="1269953" cy="1269953"/>
          </a:xfrm>
          <a:prstGeom prst="rect">
            <a:avLst/>
          </a:prstGeom>
        </p:spPr>
      </p:pic>
    </p:spTree>
    <p:extLst>
      <p:ext uri="{BB962C8B-B14F-4D97-AF65-F5344CB8AC3E}">
        <p14:creationId xmlns:p14="http://schemas.microsoft.com/office/powerpoint/2010/main" val="2607744816"/>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3"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215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155" name="Title Text"/>
          <p:cNvSpPr txBox="1">
            <a:spLocks noGrp="1"/>
          </p:cNvSpPr>
          <p:nvPr>
            <p:ph type="body" sz="quarter" idx="13"/>
          </p:nvPr>
        </p:nvSpPr>
        <p:spPr>
          <a:prstGeom prst="rect">
            <a:avLst/>
          </a:prstGeom>
        </p:spPr>
        <p:txBody>
          <a:bodyPr/>
          <a:lstStyle/>
          <a:p>
            <a:r>
              <a:rPr lang="de-DE" dirty="0" smtClean="0"/>
              <a:t>The </a:t>
            </a:r>
            <a:r>
              <a:rPr lang="de-DE" dirty="0" err="1" smtClean="0"/>
              <a:t>big</a:t>
            </a:r>
            <a:r>
              <a:rPr lang="de-DE" dirty="0" smtClean="0"/>
              <a:t> </a:t>
            </a:r>
            <a:r>
              <a:rPr lang="de-DE" dirty="0" err="1" smtClean="0"/>
              <a:t>picture</a:t>
            </a:r>
            <a:endParaRPr dirty="0"/>
          </a:p>
        </p:txBody>
      </p:sp>
      <p:sp>
        <p:nvSpPr>
          <p:cNvPr id="2156" name="Title Text"/>
          <p:cNvSpPr txBox="1">
            <a:spLocks noGrp="1"/>
          </p:cNvSpPr>
          <p:nvPr>
            <p:ph type="body" sz="quarter" idx="14"/>
          </p:nvPr>
        </p:nvSpPr>
        <p:spPr>
          <a:prstGeom prst="rect">
            <a:avLst/>
          </a:prstGeom>
        </p:spPr>
        <p:txBody>
          <a:bodyPr/>
          <a:lstStyle/>
          <a:p>
            <a:r>
              <a:t>Title Text</a:t>
            </a:r>
          </a:p>
        </p:txBody>
      </p:sp>
      <p:sp>
        <p:nvSpPr>
          <p:cNvPr id="2166" name="Lorem ipsum dolor sit amet, consectetuer adipiscing elit, sed diam nonummy nibh euismod tincidunt ut laoreet."/>
          <p:cNvSpPr txBox="1"/>
          <p:nvPr/>
        </p:nvSpPr>
        <p:spPr>
          <a:xfrm>
            <a:off x="2437907" y="9697917"/>
            <a:ext cx="4877293" cy="1723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Manages</a:t>
            </a:r>
            <a:r>
              <a:rPr lang="de-DE" dirty="0" smtClean="0"/>
              <a:t> </a:t>
            </a:r>
            <a:r>
              <a:rPr lang="de-DE" dirty="0" err="1" smtClean="0"/>
              <a:t>your</a:t>
            </a:r>
            <a:r>
              <a:rPr lang="de-DE" dirty="0" smtClean="0"/>
              <a:t> </a:t>
            </a:r>
            <a:r>
              <a:rPr lang="de-DE" dirty="0" err="1" smtClean="0"/>
              <a:t>source</a:t>
            </a:r>
            <a:r>
              <a:rPr lang="de-DE" dirty="0" smtClean="0"/>
              <a:t> </a:t>
            </a:r>
            <a:r>
              <a:rPr lang="de-DE" dirty="0" err="1" smtClean="0"/>
              <a:t>code</a:t>
            </a:r>
            <a:r>
              <a:rPr lang="de-DE" dirty="0"/>
              <a:t> </a:t>
            </a:r>
            <a:r>
              <a:rPr lang="de-DE" dirty="0" err="1" smtClean="0"/>
              <a:t>and</a:t>
            </a:r>
            <a:r>
              <a:rPr lang="de-DE" dirty="0" smtClean="0"/>
              <a:t> all </a:t>
            </a:r>
            <a:r>
              <a:rPr lang="de-DE" dirty="0" err="1" smtClean="0"/>
              <a:t>resources</a:t>
            </a:r>
            <a:r>
              <a:rPr lang="de-DE" dirty="0" smtClean="0"/>
              <a:t> like </a:t>
            </a:r>
            <a:r>
              <a:rPr lang="de-DE" dirty="0" err="1" smtClean="0"/>
              <a:t>properties</a:t>
            </a:r>
            <a:r>
              <a:rPr lang="de-DE" dirty="0" smtClean="0"/>
              <a:t>, XML, JSON </a:t>
            </a:r>
            <a:r>
              <a:rPr lang="de-DE" dirty="0" err="1" smtClean="0"/>
              <a:t>files</a:t>
            </a:r>
            <a:r>
              <a:rPr lang="de-DE" dirty="0" smtClean="0"/>
              <a:t> </a:t>
            </a:r>
            <a:r>
              <a:rPr lang="de-DE" dirty="0" err="1" smtClean="0"/>
              <a:t>for</a:t>
            </a:r>
            <a:r>
              <a:rPr lang="de-DE" dirty="0" smtClean="0"/>
              <a:t> </a:t>
            </a:r>
            <a:r>
              <a:rPr lang="de-DE" dirty="0" err="1" smtClean="0"/>
              <a:t>your</a:t>
            </a:r>
            <a:r>
              <a:rPr lang="de-DE" dirty="0" smtClean="0"/>
              <a:t> </a:t>
            </a:r>
            <a:r>
              <a:rPr lang="de-DE" dirty="0" err="1" smtClean="0"/>
              <a:t>project</a:t>
            </a:r>
            <a:r>
              <a:rPr dirty="0" smtClean="0"/>
              <a:t>.</a:t>
            </a:r>
            <a:endParaRPr dirty="0"/>
          </a:p>
        </p:txBody>
      </p:sp>
      <p:sp>
        <p:nvSpPr>
          <p:cNvPr id="2167" name="Lorem ipsum dolor sit amet, consectetuer adipiscing elit, sed diam nonummy nibh euismod tincidunt ut laoreet dolore magna aliquam erat volutpat."/>
          <p:cNvSpPr txBox="1"/>
          <p:nvPr/>
        </p:nvSpPr>
        <p:spPr>
          <a:xfrm>
            <a:off x="13734390" y="9777258"/>
            <a:ext cx="5394858" cy="12949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Deploys</a:t>
            </a:r>
            <a:r>
              <a:rPr lang="de-DE" dirty="0" smtClean="0"/>
              <a:t> </a:t>
            </a:r>
            <a:r>
              <a:rPr lang="de-DE" dirty="0" err="1" smtClean="0"/>
              <a:t>your</a:t>
            </a:r>
            <a:r>
              <a:rPr lang="de-DE" dirty="0" smtClean="0"/>
              <a:t> </a:t>
            </a:r>
            <a:r>
              <a:rPr lang="de-DE" dirty="0" err="1" smtClean="0"/>
              <a:t>project</a:t>
            </a:r>
            <a:r>
              <a:rPr lang="de-DE" dirty="0" smtClean="0"/>
              <a:t> </a:t>
            </a:r>
            <a:r>
              <a:rPr lang="de-DE" dirty="0" err="1" smtClean="0"/>
              <a:t>to</a:t>
            </a:r>
            <a:r>
              <a:rPr lang="de-DE" dirty="0" smtClean="0"/>
              <a:t> </a:t>
            </a:r>
            <a:r>
              <a:rPr lang="de-DE" dirty="0" err="1" smtClean="0"/>
              <a:t>your</a:t>
            </a:r>
            <a:r>
              <a:rPr lang="de-DE" dirty="0" smtClean="0"/>
              <a:t> </a:t>
            </a:r>
            <a:r>
              <a:rPr lang="de-DE" dirty="0" err="1" smtClean="0"/>
              <a:t>target</a:t>
            </a:r>
            <a:r>
              <a:rPr lang="de-DE" dirty="0" smtClean="0"/>
              <a:t> </a:t>
            </a:r>
            <a:r>
              <a:rPr lang="de-DE" dirty="0" err="1" smtClean="0"/>
              <a:t>environment</a:t>
            </a:r>
            <a:r>
              <a:rPr lang="de-DE" dirty="0" smtClean="0"/>
              <a:t> </a:t>
            </a:r>
            <a:r>
              <a:rPr lang="de-DE" dirty="0" err="1" smtClean="0"/>
              <a:t>or</a:t>
            </a:r>
            <a:r>
              <a:rPr lang="de-DE" dirty="0" smtClean="0"/>
              <a:t> AWS </a:t>
            </a:r>
            <a:r>
              <a:rPr lang="de-DE" dirty="0" err="1" smtClean="0"/>
              <a:t>service</a:t>
            </a:r>
            <a:r>
              <a:rPr lang="de-DE" dirty="0" smtClean="0"/>
              <a:t> </a:t>
            </a:r>
            <a:r>
              <a:rPr lang="de-DE" dirty="0" err="1" smtClean="0"/>
              <a:t>and</a:t>
            </a:r>
            <a:r>
              <a:rPr lang="de-DE" dirty="0" smtClean="0"/>
              <a:t> </a:t>
            </a:r>
            <a:r>
              <a:rPr lang="de-DE" dirty="0" err="1" smtClean="0"/>
              <a:t>stage</a:t>
            </a:r>
            <a:endParaRPr dirty="0"/>
          </a:p>
        </p:txBody>
      </p:sp>
      <p:pic>
        <p:nvPicPr>
          <p:cNvPr id="18" name="Graphic 60">
            <a:extLst>
              <a:ext uri="{FF2B5EF4-FFF2-40B4-BE49-F238E27FC236}">
                <a16:creationId xmlns:a16="http://schemas.microsoft.com/office/drawing/2014/main" id="{BC4D486E-DF5A-6D46-9521-4D71139B949F}"/>
              </a:ext>
            </a:extLst>
          </p:cNvPr>
          <p:cNvPicPr>
            <a:picLocks noChangeAspect="1"/>
          </p:cNvPicPr>
          <p:nvPr/>
        </p:nvPicPr>
        <p:blipFill>
          <a:blip r:embed="rId4">
            <a:extLst>
              <a:ext uri="{96DAC541-7B7A-43D3-8B79-37D633B846F1}">
                <asvg:svgBlip xmlns="" xmlns:asvg="http://schemas.microsoft.com/office/drawing/2016/SVG/main" xmlns:lc="http://schemas.openxmlformats.org/drawingml/2006/lockedCanvas" r:embed="rId7"/>
              </a:ext>
            </a:extLst>
          </a:blip>
          <a:stretch>
            <a:fillRect/>
          </a:stretch>
        </p:blipFill>
        <p:spPr>
          <a:xfrm>
            <a:off x="4238717" y="5920468"/>
            <a:ext cx="1641856" cy="1641856"/>
          </a:xfrm>
          <a:prstGeom prst="rect">
            <a:avLst/>
          </a:prstGeom>
        </p:spPr>
      </p:pic>
      <p:sp>
        <p:nvSpPr>
          <p:cNvPr id="19" name="TextBox 10">
            <a:extLst>
              <a:ext uri="{FF2B5EF4-FFF2-40B4-BE49-F238E27FC236}">
                <a16:creationId xmlns:a16="http://schemas.microsoft.com/office/drawing/2014/main" id="{57F12A07-16EE-A24A-BE74-B297DED7602D}"/>
              </a:ext>
            </a:extLst>
          </p:cNvPr>
          <p:cNvSpPr txBox="1"/>
          <p:nvPr/>
        </p:nvSpPr>
        <p:spPr>
          <a:xfrm>
            <a:off x="2837653"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CodeCommit</a:t>
            </a:r>
            <a:endParaRPr lang="en-US" sz="3200" dirty="0">
              <a:solidFill>
                <a:schemeClr val="bg1"/>
              </a:solidFill>
            </a:endParaRPr>
          </a:p>
        </p:txBody>
      </p:sp>
      <p:pic>
        <p:nvPicPr>
          <p:cNvPr id="20" name="Graphic 58">
            <a:extLst>
              <a:ext uri="{FF2B5EF4-FFF2-40B4-BE49-F238E27FC236}">
                <a16:creationId xmlns:a16="http://schemas.microsoft.com/office/drawing/2014/main" id="{7D5BA7D5-CD7B-E64D-B3F4-DE86C7C63A1A}"/>
              </a:ext>
            </a:extLst>
          </p:cNvPr>
          <p:cNvPicPr>
            <a:picLocks noChangeAspect="1"/>
          </p:cNvPicPr>
          <p:nvPr/>
        </p:nvPicPr>
        <p:blipFill>
          <a:blip r:embed="rId8">
            <a:extLst>
              <a:ext uri="{96DAC541-7B7A-43D3-8B79-37D633B846F1}">
                <asvg:svgBlip xmlns="" xmlns:asvg="http://schemas.microsoft.com/office/drawing/2016/SVG/main" xmlns:lc="http://schemas.openxmlformats.org/drawingml/2006/lockedCanvas" r:embed="rId5"/>
              </a:ext>
            </a:extLst>
          </a:blip>
          <a:stretch>
            <a:fillRect/>
          </a:stretch>
        </p:blipFill>
        <p:spPr>
          <a:xfrm>
            <a:off x="9660128" y="5920468"/>
            <a:ext cx="1605280" cy="1605280"/>
          </a:xfrm>
          <a:prstGeom prst="rect">
            <a:avLst/>
          </a:prstGeom>
        </p:spPr>
      </p:pic>
      <p:sp>
        <p:nvSpPr>
          <p:cNvPr id="21" name="TextBox 10">
            <a:extLst>
              <a:ext uri="{FF2B5EF4-FFF2-40B4-BE49-F238E27FC236}">
                <a16:creationId xmlns:a16="http://schemas.microsoft.com/office/drawing/2014/main" id="{57F12A07-16EE-A24A-BE74-B297DED7602D}"/>
              </a:ext>
            </a:extLst>
          </p:cNvPr>
          <p:cNvSpPr txBox="1"/>
          <p:nvPr/>
        </p:nvSpPr>
        <p:spPr>
          <a:xfrm>
            <a:off x="8523291"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CodeBuild</a:t>
            </a:r>
            <a:endParaRPr lang="en-US" sz="3200" dirty="0">
              <a:solidFill>
                <a:schemeClr val="bg1"/>
              </a:solidFill>
            </a:endParaRPr>
          </a:p>
        </p:txBody>
      </p:sp>
      <p:pic>
        <p:nvPicPr>
          <p:cNvPr id="22" name="Graphic 24">
            <a:extLst>
              <a:ext uri="{FF2B5EF4-FFF2-40B4-BE49-F238E27FC236}">
                <a16:creationId xmlns:a16="http://schemas.microsoft.com/office/drawing/2014/main" id="{337A72A5-354F-B942-8F1A-CE4F385C4D55}"/>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5044963" y="5913589"/>
            <a:ext cx="1513840" cy="1513840"/>
          </a:xfrm>
          <a:prstGeom prst="rect">
            <a:avLst/>
          </a:prstGeom>
        </p:spPr>
      </p:pic>
      <p:sp>
        <p:nvSpPr>
          <p:cNvPr id="23" name="TextBox 10">
            <a:extLst>
              <a:ext uri="{FF2B5EF4-FFF2-40B4-BE49-F238E27FC236}">
                <a16:creationId xmlns:a16="http://schemas.microsoft.com/office/drawing/2014/main" id="{57F12A07-16EE-A24A-BE74-B297DED7602D}"/>
              </a:ext>
            </a:extLst>
          </p:cNvPr>
          <p:cNvSpPr txBox="1"/>
          <p:nvPr/>
        </p:nvSpPr>
        <p:spPr>
          <a:xfrm>
            <a:off x="13734390" y="8379762"/>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CodeDeploy</a:t>
            </a:r>
            <a:endParaRPr lang="en-US" sz="3200" dirty="0">
              <a:solidFill>
                <a:schemeClr val="bg1"/>
              </a:solidFill>
            </a:endParaRPr>
          </a:p>
        </p:txBody>
      </p:sp>
      <p:sp>
        <p:nvSpPr>
          <p:cNvPr id="24" name="Lorem ipsum dolor sit amet, consectetuer adipiscing elit, sed diam nonummy nibh euismod tincidunt ut laoreet dolore magna aliquam erat volutpat."/>
          <p:cNvSpPr txBox="1"/>
          <p:nvPr/>
        </p:nvSpPr>
        <p:spPr>
          <a:xfrm>
            <a:off x="8135145" y="9797820"/>
            <a:ext cx="4911275" cy="1292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Builds</a:t>
            </a:r>
            <a:r>
              <a:rPr lang="de-DE" dirty="0" smtClean="0"/>
              <a:t> </a:t>
            </a:r>
            <a:r>
              <a:rPr lang="de-DE" dirty="0" err="1" smtClean="0"/>
              <a:t>your</a:t>
            </a:r>
            <a:r>
              <a:rPr lang="de-DE" dirty="0" smtClean="0"/>
              <a:t> </a:t>
            </a:r>
            <a:r>
              <a:rPr lang="de-DE" dirty="0" err="1" smtClean="0"/>
              <a:t>projects</a:t>
            </a:r>
            <a:r>
              <a:rPr lang="de-DE" dirty="0" smtClean="0"/>
              <a:t> </a:t>
            </a:r>
            <a:r>
              <a:rPr lang="de-DE" dirty="0" err="1" smtClean="0"/>
              <a:t>and</a:t>
            </a:r>
            <a:r>
              <a:rPr lang="de-DE" dirty="0" smtClean="0"/>
              <a:t> </a:t>
            </a:r>
            <a:r>
              <a:rPr lang="de-DE" dirty="0" err="1" smtClean="0"/>
              <a:t>creates</a:t>
            </a:r>
            <a:r>
              <a:rPr lang="de-DE" dirty="0" smtClean="0"/>
              <a:t> </a:t>
            </a:r>
            <a:r>
              <a:rPr lang="de-DE" dirty="0" err="1" smtClean="0"/>
              <a:t>one</a:t>
            </a:r>
            <a:r>
              <a:rPr lang="de-DE" dirty="0" smtClean="0"/>
              <a:t> </a:t>
            </a:r>
            <a:r>
              <a:rPr lang="de-DE" dirty="0" err="1" smtClean="0"/>
              <a:t>or</a:t>
            </a:r>
            <a:r>
              <a:rPr lang="de-DE" dirty="0" smtClean="0"/>
              <a:t> </a:t>
            </a:r>
            <a:r>
              <a:rPr lang="de-DE" dirty="0" err="1" smtClean="0"/>
              <a:t>more</a:t>
            </a:r>
            <a:r>
              <a:rPr lang="de-DE" dirty="0" smtClean="0"/>
              <a:t> </a:t>
            </a:r>
            <a:r>
              <a:rPr lang="de-DE" dirty="0" err="1" smtClean="0"/>
              <a:t>output</a:t>
            </a:r>
            <a:r>
              <a:rPr lang="de-DE" dirty="0" smtClean="0"/>
              <a:t> </a:t>
            </a:r>
            <a:r>
              <a:rPr lang="de-DE" dirty="0" err="1" smtClean="0"/>
              <a:t>artifacts</a:t>
            </a:r>
            <a:endParaRPr dirty="0"/>
          </a:p>
        </p:txBody>
      </p:sp>
    </p:spTree>
    <p:extLst>
      <p:ext uri="{BB962C8B-B14F-4D97-AF65-F5344CB8AC3E}">
        <p14:creationId xmlns:p14="http://schemas.microsoft.com/office/powerpoint/2010/main" val="1200551052"/>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1901953" y="5212080"/>
            <a:ext cx="18038139" cy="7095744"/>
          </a:xfrm>
          <a:prstGeom prst="rect">
            <a:avLst/>
          </a:prstGeom>
          <a:solidFill>
            <a:srgbClr val="2E2D8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pic>
        <p:nvPicPr>
          <p:cNvPr id="215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215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155" name="Title Text"/>
          <p:cNvSpPr txBox="1">
            <a:spLocks noGrp="1"/>
          </p:cNvSpPr>
          <p:nvPr>
            <p:ph type="body" sz="quarter" idx="13"/>
          </p:nvPr>
        </p:nvSpPr>
        <p:spPr>
          <a:prstGeom prst="rect">
            <a:avLst/>
          </a:prstGeom>
        </p:spPr>
        <p:txBody>
          <a:bodyPr/>
          <a:lstStyle/>
          <a:p>
            <a:r>
              <a:rPr lang="de-DE" dirty="0" smtClean="0"/>
              <a:t>The </a:t>
            </a:r>
            <a:r>
              <a:rPr lang="de-DE" dirty="0" err="1" smtClean="0"/>
              <a:t>big</a:t>
            </a:r>
            <a:r>
              <a:rPr lang="de-DE" dirty="0" smtClean="0"/>
              <a:t> </a:t>
            </a:r>
            <a:r>
              <a:rPr lang="de-DE" dirty="0" err="1" smtClean="0"/>
              <a:t>picture</a:t>
            </a:r>
            <a:endParaRPr dirty="0"/>
          </a:p>
        </p:txBody>
      </p:sp>
      <p:sp>
        <p:nvSpPr>
          <p:cNvPr id="2156" name="Title Text"/>
          <p:cNvSpPr txBox="1">
            <a:spLocks noGrp="1"/>
          </p:cNvSpPr>
          <p:nvPr>
            <p:ph type="body" sz="quarter" idx="14"/>
          </p:nvPr>
        </p:nvSpPr>
        <p:spPr>
          <a:prstGeom prst="rect">
            <a:avLst/>
          </a:prstGeom>
        </p:spPr>
        <p:txBody>
          <a:bodyPr/>
          <a:lstStyle/>
          <a:p>
            <a:r>
              <a:t>Title Text</a:t>
            </a:r>
          </a:p>
        </p:txBody>
      </p:sp>
      <p:sp>
        <p:nvSpPr>
          <p:cNvPr id="2166" name="Lorem ipsum dolor sit amet, consectetuer adipiscing elit, sed diam nonummy nibh euismod tincidunt ut laoreet."/>
          <p:cNvSpPr txBox="1"/>
          <p:nvPr/>
        </p:nvSpPr>
        <p:spPr>
          <a:xfrm>
            <a:off x="2437907" y="9697917"/>
            <a:ext cx="4877293" cy="1723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Manages</a:t>
            </a:r>
            <a:r>
              <a:rPr lang="de-DE" dirty="0" smtClean="0"/>
              <a:t> </a:t>
            </a:r>
            <a:r>
              <a:rPr lang="de-DE" dirty="0" err="1" smtClean="0"/>
              <a:t>your</a:t>
            </a:r>
            <a:r>
              <a:rPr lang="de-DE" dirty="0" smtClean="0"/>
              <a:t> </a:t>
            </a:r>
            <a:r>
              <a:rPr lang="de-DE" dirty="0" err="1" smtClean="0"/>
              <a:t>source</a:t>
            </a:r>
            <a:r>
              <a:rPr lang="de-DE" dirty="0" smtClean="0"/>
              <a:t> </a:t>
            </a:r>
            <a:r>
              <a:rPr lang="de-DE" dirty="0" err="1" smtClean="0"/>
              <a:t>code</a:t>
            </a:r>
            <a:r>
              <a:rPr lang="de-DE" dirty="0"/>
              <a:t> </a:t>
            </a:r>
            <a:r>
              <a:rPr lang="de-DE" dirty="0" err="1" smtClean="0"/>
              <a:t>and</a:t>
            </a:r>
            <a:r>
              <a:rPr lang="de-DE" dirty="0" smtClean="0"/>
              <a:t> all </a:t>
            </a:r>
            <a:r>
              <a:rPr lang="de-DE" dirty="0" err="1" smtClean="0"/>
              <a:t>resources</a:t>
            </a:r>
            <a:r>
              <a:rPr lang="de-DE" dirty="0" smtClean="0"/>
              <a:t> like </a:t>
            </a:r>
            <a:r>
              <a:rPr lang="de-DE" dirty="0" err="1" smtClean="0"/>
              <a:t>properties</a:t>
            </a:r>
            <a:r>
              <a:rPr lang="de-DE" dirty="0" smtClean="0"/>
              <a:t>, XML, JSON </a:t>
            </a:r>
            <a:r>
              <a:rPr lang="de-DE" dirty="0" err="1" smtClean="0"/>
              <a:t>files</a:t>
            </a:r>
            <a:r>
              <a:rPr lang="de-DE" dirty="0" smtClean="0"/>
              <a:t> </a:t>
            </a:r>
            <a:r>
              <a:rPr lang="de-DE" dirty="0" err="1" smtClean="0"/>
              <a:t>for</a:t>
            </a:r>
            <a:r>
              <a:rPr lang="de-DE" dirty="0" smtClean="0"/>
              <a:t> </a:t>
            </a:r>
            <a:r>
              <a:rPr lang="de-DE" dirty="0" err="1" smtClean="0"/>
              <a:t>your</a:t>
            </a:r>
            <a:r>
              <a:rPr lang="de-DE" dirty="0" smtClean="0"/>
              <a:t> </a:t>
            </a:r>
            <a:r>
              <a:rPr lang="de-DE" dirty="0" err="1" smtClean="0"/>
              <a:t>project</a:t>
            </a:r>
            <a:r>
              <a:rPr dirty="0" smtClean="0"/>
              <a:t>.</a:t>
            </a:r>
            <a:endParaRPr dirty="0"/>
          </a:p>
        </p:txBody>
      </p:sp>
      <p:sp>
        <p:nvSpPr>
          <p:cNvPr id="2167" name="Lorem ipsum dolor sit amet, consectetuer adipiscing elit, sed diam nonummy nibh euismod tincidunt ut laoreet dolore magna aliquam erat volutpat."/>
          <p:cNvSpPr txBox="1"/>
          <p:nvPr/>
        </p:nvSpPr>
        <p:spPr>
          <a:xfrm>
            <a:off x="13734390" y="9777258"/>
            <a:ext cx="5394858" cy="12949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Deploys</a:t>
            </a:r>
            <a:r>
              <a:rPr lang="de-DE" dirty="0" smtClean="0"/>
              <a:t> </a:t>
            </a:r>
            <a:r>
              <a:rPr lang="de-DE" dirty="0" err="1" smtClean="0"/>
              <a:t>your</a:t>
            </a:r>
            <a:r>
              <a:rPr lang="de-DE" dirty="0" smtClean="0"/>
              <a:t> </a:t>
            </a:r>
            <a:r>
              <a:rPr lang="de-DE" dirty="0" err="1" smtClean="0"/>
              <a:t>project</a:t>
            </a:r>
            <a:r>
              <a:rPr lang="de-DE" dirty="0" smtClean="0"/>
              <a:t> </a:t>
            </a:r>
            <a:r>
              <a:rPr lang="de-DE" dirty="0" err="1" smtClean="0"/>
              <a:t>to</a:t>
            </a:r>
            <a:r>
              <a:rPr lang="de-DE" dirty="0" smtClean="0"/>
              <a:t> </a:t>
            </a:r>
            <a:r>
              <a:rPr lang="de-DE" dirty="0" err="1" smtClean="0"/>
              <a:t>your</a:t>
            </a:r>
            <a:r>
              <a:rPr lang="de-DE" dirty="0" smtClean="0"/>
              <a:t> </a:t>
            </a:r>
            <a:r>
              <a:rPr lang="de-DE" dirty="0" err="1" smtClean="0"/>
              <a:t>target</a:t>
            </a:r>
            <a:r>
              <a:rPr lang="de-DE" dirty="0" smtClean="0"/>
              <a:t> </a:t>
            </a:r>
            <a:r>
              <a:rPr lang="de-DE" dirty="0" err="1" smtClean="0"/>
              <a:t>environment</a:t>
            </a:r>
            <a:r>
              <a:rPr lang="de-DE" dirty="0" smtClean="0"/>
              <a:t> </a:t>
            </a:r>
            <a:r>
              <a:rPr lang="de-DE" dirty="0" err="1" smtClean="0"/>
              <a:t>or</a:t>
            </a:r>
            <a:r>
              <a:rPr lang="de-DE" dirty="0" smtClean="0"/>
              <a:t> AWS </a:t>
            </a:r>
            <a:r>
              <a:rPr lang="de-DE" dirty="0" err="1" smtClean="0"/>
              <a:t>servie</a:t>
            </a:r>
            <a:r>
              <a:rPr lang="de-DE" dirty="0" smtClean="0"/>
              <a:t> </a:t>
            </a:r>
            <a:r>
              <a:rPr lang="de-DE" dirty="0" err="1" smtClean="0"/>
              <a:t>and</a:t>
            </a:r>
            <a:r>
              <a:rPr lang="de-DE" dirty="0" smtClean="0"/>
              <a:t> </a:t>
            </a:r>
            <a:r>
              <a:rPr lang="de-DE" dirty="0" err="1" smtClean="0"/>
              <a:t>stage</a:t>
            </a:r>
            <a:endParaRPr dirty="0"/>
          </a:p>
        </p:txBody>
      </p:sp>
      <p:pic>
        <p:nvPicPr>
          <p:cNvPr id="18" name="Graphic 60">
            <a:extLst>
              <a:ext uri="{FF2B5EF4-FFF2-40B4-BE49-F238E27FC236}">
                <a16:creationId xmlns:a16="http://schemas.microsoft.com/office/drawing/2014/main" id="{BC4D486E-DF5A-6D46-9521-4D71139B949F}"/>
              </a:ext>
            </a:extLst>
          </p:cNvPr>
          <p:cNvPicPr>
            <a:picLocks noChangeAspect="1"/>
          </p:cNvPicPr>
          <p:nvPr/>
        </p:nvPicPr>
        <p:blipFill>
          <a:blip r:embed="rId3">
            <a:extLst>
              <a:ext uri="{96DAC541-7B7A-43D3-8B79-37D633B846F1}">
                <asvg:svgBlip xmlns="" xmlns:asvg="http://schemas.microsoft.com/office/drawing/2016/SVG/main" xmlns:lc="http://schemas.openxmlformats.org/drawingml/2006/lockedCanvas" r:embed="rId7"/>
              </a:ext>
            </a:extLst>
          </a:blip>
          <a:stretch>
            <a:fillRect/>
          </a:stretch>
        </p:blipFill>
        <p:spPr>
          <a:xfrm>
            <a:off x="4238717" y="5920468"/>
            <a:ext cx="1641856" cy="1641856"/>
          </a:xfrm>
          <a:prstGeom prst="rect">
            <a:avLst/>
          </a:prstGeom>
        </p:spPr>
      </p:pic>
      <p:sp>
        <p:nvSpPr>
          <p:cNvPr id="19" name="TextBox 10">
            <a:extLst>
              <a:ext uri="{FF2B5EF4-FFF2-40B4-BE49-F238E27FC236}">
                <a16:creationId xmlns:a16="http://schemas.microsoft.com/office/drawing/2014/main" id="{57F12A07-16EE-A24A-BE74-B297DED7602D}"/>
              </a:ext>
            </a:extLst>
          </p:cNvPr>
          <p:cNvSpPr txBox="1"/>
          <p:nvPr/>
        </p:nvSpPr>
        <p:spPr>
          <a:xfrm>
            <a:off x="2837653"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CodeCommit</a:t>
            </a:r>
            <a:endParaRPr lang="en-US" sz="3200" dirty="0">
              <a:solidFill>
                <a:schemeClr val="bg1"/>
              </a:solidFill>
            </a:endParaRPr>
          </a:p>
        </p:txBody>
      </p:sp>
      <p:pic>
        <p:nvPicPr>
          <p:cNvPr id="20" name="Graphic 58">
            <a:extLst>
              <a:ext uri="{FF2B5EF4-FFF2-40B4-BE49-F238E27FC236}">
                <a16:creationId xmlns:a16="http://schemas.microsoft.com/office/drawing/2014/main" id="{7D5BA7D5-CD7B-E64D-B3F4-DE86C7C63A1A}"/>
              </a:ext>
            </a:extLst>
          </p:cNvPr>
          <p:cNvPicPr>
            <a:picLocks noChangeAspect="1"/>
          </p:cNvPicPr>
          <p:nvPr/>
        </p:nvPicPr>
        <p:blipFill>
          <a:blip r:embed="rId8">
            <a:extLst>
              <a:ext uri="{96DAC541-7B7A-43D3-8B79-37D633B846F1}">
                <asvg:svgBlip xmlns="" xmlns:asvg="http://schemas.microsoft.com/office/drawing/2016/SVG/main" xmlns:lc="http://schemas.openxmlformats.org/drawingml/2006/lockedCanvas" r:embed="rId5"/>
              </a:ext>
            </a:extLst>
          </a:blip>
          <a:stretch>
            <a:fillRect/>
          </a:stretch>
        </p:blipFill>
        <p:spPr>
          <a:xfrm>
            <a:off x="9660128" y="5920468"/>
            <a:ext cx="1605280" cy="1605280"/>
          </a:xfrm>
          <a:prstGeom prst="rect">
            <a:avLst/>
          </a:prstGeom>
        </p:spPr>
      </p:pic>
      <p:sp>
        <p:nvSpPr>
          <p:cNvPr id="21" name="TextBox 10">
            <a:extLst>
              <a:ext uri="{FF2B5EF4-FFF2-40B4-BE49-F238E27FC236}">
                <a16:creationId xmlns:a16="http://schemas.microsoft.com/office/drawing/2014/main" id="{57F12A07-16EE-A24A-BE74-B297DED7602D}"/>
              </a:ext>
            </a:extLst>
          </p:cNvPr>
          <p:cNvSpPr txBox="1"/>
          <p:nvPr/>
        </p:nvSpPr>
        <p:spPr>
          <a:xfrm>
            <a:off x="8523291"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CodeBuild</a:t>
            </a:r>
            <a:endParaRPr lang="en-US" sz="3200" dirty="0">
              <a:solidFill>
                <a:schemeClr val="bg1"/>
              </a:solidFill>
            </a:endParaRPr>
          </a:p>
        </p:txBody>
      </p:sp>
      <p:pic>
        <p:nvPicPr>
          <p:cNvPr id="22" name="Graphic 24">
            <a:extLst>
              <a:ext uri="{FF2B5EF4-FFF2-40B4-BE49-F238E27FC236}">
                <a16:creationId xmlns:a16="http://schemas.microsoft.com/office/drawing/2014/main" id="{337A72A5-354F-B942-8F1A-CE4F385C4D55}"/>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5044963" y="5913589"/>
            <a:ext cx="1513840" cy="1513840"/>
          </a:xfrm>
          <a:prstGeom prst="rect">
            <a:avLst/>
          </a:prstGeom>
        </p:spPr>
      </p:pic>
      <p:sp>
        <p:nvSpPr>
          <p:cNvPr id="23" name="TextBox 10">
            <a:extLst>
              <a:ext uri="{FF2B5EF4-FFF2-40B4-BE49-F238E27FC236}">
                <a16:creationId xmlns:a16="http://schemas.microsoft.com/office/drawing/2014/main" id="{57F12A07-16EE-A24A-BE74-B297DED7602D}"/>
              </a:ext>
            </a:extLst>
          </p:cNvPr>
          <p:cNvSpPr txBox="1"/>
          <p:nvPr/>
        </p:nvSpPr>
        <p:spPr>
          <a:xfrm>
            <a:off x="13734390" y="8379762"/>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CodeDeploy</a:t>
            </a:r>
            <a:endParaRPr lang="en-US" sz="3200" dirty="0">
              <a:solidFill>
                <a:schemeClr val="bg1"/>
              </a:solidFill>
            </a:endParaRPr>
          </a:p>
        </p:txBody>
      </p:sp>
      <p:sp>
        <p:nvSpPr>
          <p:cNvPr id="24" name="Lorem ipsum dolor sit amet, consectetuer adipiscing elit, sed diam nonummy nibh euismod tincidunt ut laoreet dolore magna aliquam erat volutpat."/>
          <p:cNvSpPr txBox="1"/>
          <p:nvPr/>
        </p:nvSpPr>
        <p:spPr>
          <a:xfrm>
            <a:off x="8135145" y="9797820"/>
            <a:ext cx="4911275" cy="1292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Builds</a:t>
            </a:r>
            <a:r>
              <a:rPr lang="de-DE" dirty="0" smtClean="0"/>
              <a:t> </a:t>
            </a:r>
            <a:r>
              <a:rPr lang="de-DE" dirty="0" err="1" smtClean="0"/>
              <a:t>your</a:t>
            </a:r>
            <a:r>
              <a:rPr lang="de-DE" dirty="0" smtClean="0"/>
              <a:t> </a:t>
            </a:r>
            <a:r>
              <a:rPr lang="de-DE" dirty="0" err="1" smtClean="0"/>
              <a:t>projects</a:t>
            </a:r>
            <a:r>
              <a:rPr lang="de-DE" dirty="0" smtClean="0"/>
              <a:t> </a:t>
            </a:r>
            <a:r>
              <a:rPr lang="de-DE" dirty="0" err="1" smtClean="0"/>
              <a:t>and</a:t>
            </a:r>
            <a:r>
              <a:rPr lang="de-DE" dirty="0" smtClean="0"/>
              <a:t> </a:t>
            </a:r>
            <a:r>
              <a:rPr lang="de-DE" dirty="0" err="1" smtClean="0"/>
              <a:t>creates</a:t>
            </a:r>
            <a:r>
              <a:rPr lang="de-DE" dirty="0" smtClean="0"/>
              <a:t> </a:t>
            </a:r>
            <a:r>
              <a:rPr lang="de-DE" dirty="0" err="1" smtClean="0"/>
              <a:t>one</a:t>
            </a:r>
            <a:r>
              <a:rPr lang="de-DE" dirty="0" smtClean="0"/>
              <a:t> </a:t>
            </a:r>
            <a:r>
              <a:rPr lang="de-DE" dirty="0" err="1" smtClean="0"/>
              <a:t>or</a:t>
            </a:r>
            <a:r>
              <a:rPr lang="de-DE" dirty="0" smtClean="0"/>
              <a:t> </a:t>
            </a:r>
            <a:r>
              <a:rPr lang="de-DE" dirty="0" err="1" smtClean="0"/>
              <a:t>more</a:t>
            </a:r>
            <a:r>
              <a:rPr lang="de-DE" dirty="0" smtClean="0"/>
              <a:t> </a:t>
            </a:r>
            <a:r>
              <a:rPr lang="de-DE" dirty="0" err="1" smtClean="0"/>
              <a:t>output</a:t>
            </a:r>
            <a:r>
              <a:rPr lang="de-DE" dirty="0" smtClean="0"/>
              <a:t> </a:t>
            </a:r>
            <a:r>
              <a:rPr lang="de-DE" dirty="0" err="1" smtClean="0"/>
              <a:t>artifacts</a:t>
            </a:r>
            <a:endParaRPr dirty="0"/>
          </a:p>
        </p:txBody>
      </p:sp>
      <p:sp>
        <p:nvSpPr>
          <p:cNvPr id="25" name="Shape"/>
          <p:cNvSpPr/>
          <p:nvPr/>
        </p:nvSpPr>
        <p:spPr>
          <a:xfrm>
            <a:off x="6745681" y="6328782"/>
            <a:ext cx="2049339" cy="825228"/>
          </a:xfrm>
          <a:custGeom>
            <a:avLst/>
            <a:gdLst/>
            <a:ahLst/>
            <a:cxnLst>
              <a:cxn ang="0">
                <a:pos x="wd2" y="hd2"/>
              </a:cxn>
              <a:cxn ang="5400000">
                <a:pos x="wd2" y="hd2"/>
              </a:cxn>
              <a:cxn ang="10800000">
                <a:pos x="wd2" y="hd2"/>
              </a:cxn>
              <a:cxn ang="16200000">
                <a:pos x="wd2" y="hd2"/>
              </a:cxn>
            </a:cxnLst>
            <a:rect l="0" t="0" r="r" b="b"/>
            <a:pathLst>
              <a:path w="21506" h="21490" extrusionOk="0">
                <a:moveTo>
                  <a:pt x="0" y="0"/>
                </a:moveTo>
                <a:lnTo>
                  <a:pt x="0" y="6"/>
                </a:lnTo>
                <a:cubicBezTo>
                  <a:pt x="221" y="27"/>
                  <a:pt x="440" y="193"/>
                  <a:pt x="610" y="512"/>
                </a:cubicBezTo>
                <a:lnTo>
                  <a:pt x="5334" y="9373"/>
                </a:lnTo>
                <a:cubicBezTo>
                  <a:pt x="5703" y="10064"/>
                  <a:pt x="5707" y="11208"/>
                  <a:pt x="5346" y="11913"/>
                </a:cubicBezTo>
                <a:cubicBezTo>
                  <a:pt x="5346" y="11913"/>
                  <a:pt x="717" y="20957"/>
                  <a:pt x="717" y="20957"/>
                </a:cubicBezTo>
                <a:cubicBezTo>
                  <a:pt x="537" y="21310"/>
                  <a:pt x="297" y="21486"/>
                  <a:pt x="56" y="21490"/>
                </a:cubicBezTo>
                <a:lnTo>
                  <a:pt x="15696" y="21490"/>
                </a:lnTo>
                <a:lnTo>
                  <a:pt x="15696" y="21404"/>
                </a:lnTo>
                <a:cubicBezTo>
                  <a:pt x="16014" y="21567"/>
                  <a:pt x="16363" y="21430"/>
                  <a:pt x="16608" y="20952"/>
                </a:cubicBezTo>
                <a:cubicBezTo>
                  <a:pt x="16608" y="20952"/>
                  <a:pt x="21239" y="11913"/>
                  <a:pt x="21239" y="11913"/>
                </a:cubicBezTo>
                <a:cubicBezTo>
                  <a:pt x="21600" y="11208"/>
                  <a:pt x="21593" y="10064"/>
                  <a:pt x="21225" y="9373"/>
                </a:cubicBezTo>
                <a:lnTo>
                  <a:pt x="16501" y="512"/>
                </a:lnTo>
                <a:cubicBezTo>
                  <a:pt x="16280" y="98"/>
                  <a:pt x="15981" y="-33"/>
                  <a:pt x="15696" y="54"/>
                </a:cubicBezTo>
                <a:lnTo>
                  <a:pt x="15696" y="0"/>
                </a:lnTo>
                <a:lnTo>
                  <a:pt x="0" y="0"/>
                </a:lnTo>
                <a:close/>
                <a:moveTo>
                  <a:pt x="56" y="21490"/>
                </a:moveTo>
                <a:cubicBezTo>
                  <a:pt x="37" y="21491"/>
                  <a:pt x="19" y="21487"/>
                  <a:pt x="0" y="21485"/>
                </a:cubicBezTo>
                <a:lnTo>
                  <a:pt x="0" y="21490"/>
                </a:lnTo>
                <a:lnTo>
                  <a:pt x="56" y="21490"/>
                </a:lnTo>
                <a:close/>
              </a:path>
            </a:pathLst>
          </a:custGeom>
          <a:solidFill>
            <a:srgbClr val="C3CBDA"/>
          </a:soli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a:lstStyle>
          <a:p>
            <a:pPr>
              <a:defRPr>
                <a:solidFill>
                  <a:srgbClr val="1F1A66"/>
                </a:solidFill>
                <a:latin typeface="Inter UI Bold"/>
                <a:ea typeface="Inter UI Bold"/>
                <a:cs typeface="Inter UI Bold"/>
                <a:sym typeface="Inter UI Bold"/>
              </a:defRPr>
            </a:pPr>
            <a:endParaRPr/>
          </a:p>
        </p:txBody>
      </p:sp>
      <p:sp>
        <p:nvSpPr>
          <p:cNvPr id="26" name="Shape"/>
          <p:cNvSpPr/>
          <p:nvPr/>
        </p:nvSpPr>
        <p:spPr>
          <a:xfrm>
            <a:off x="12347905" y="6328782"/>
            <a:ext cx="2049339" cy="825228"/>
          </a:xfrm>
          <a:custGeom>
            <a:avLst/>
            <a:gdLst/>
            <a:ahLst/>
            <a:cxnLst>
              <a:cxn ang="0">
                <a:pos x="wd2" y="hd2"/>
              </a:cxn>
              <a:cxn ang="5400000">
                <a:pos x="wd2" y="hd2"/>
              </a:cxn>
              <a:cxn ang="10800000">
                <a:pos x="wd2" y="hd2"/>
              </a:cxn>
              <a:cxn ang="16200000">
                <a:pos x="wd2" y="hd2"/>
              </a:cxn>
            </a:cxnLst>
            <a:rect l="0" t="0" r="r" b="b"/>
            <a:pathLst>
              <a:path w="21506" h="21490" extrusionOk="0">
                <a:moveTo>
                  <a:pt x="0" y="0"/>
                </a:moveTo>
                <a:lnTo>
                  <a:pt x="0" y="6"/>
                </a:lnTo>
                <a:cubicBezTo>
                  <a:pt x="221" y="27"/>
                  <a:pt x="440" y="193"/>
                  <a:pt x="610" y="512"/>
                </a:cubicBezTo>
                <a:lnTo>
                  <a:pt x="5334" y="9373"/>
                </a:lnTo>
                <a:cubicBezTo>
                  <a:pt x="5703" y="10064"/>
                  <a:pt x="5707" y="11208"/>
                  <a:pt x="5346" y="11913"/>
                </a:cubicBezTo>
                <a:cubicBezTo>
                  <a:pt x="5346" y="11913"/>
                  <a:pt x="717" y="20957"/>
                  <a:pt x="717" y="20957"/>
                </a:cubicBezTo>
                <a:cubicBezTo>
                  <a:pt x="537" y="21310"/>
                  <a:pt x="297" y="21486"/>
                  <a:pt x="56" y="21490"/>
                </a:cubicBezTo>
                <a:lnTo>
                  <a:pt x="15696" y="21490"/>
                </a:lnTo>
                <a:lnTo>
                  <a:pt x="15696" y="21404"/>
                </a:lnTo>
                <a:cubicBezTo>
                  <a:pt x="16014" y="21567"/>
                  <a:pt x="16363" y="21430"/>
                  <a:pt x="16608" y="20952"/>
                </a:cubicBezTo>
                <a:cubicBezTo>
                  <a:pt x="16608" y="20952"/>
                  <a:pt x="21239" y="11913"/>
                  <a:pt x="21239" y="11913"/>
                </a:cubicBezTo>
                <a:cubicBezTo>
                  <a:pt x="21600" y="11208"/>
                  <a:pt x="21593" y="10064"/>
                  <a:pt x="21225" y="9373"/>
                </a:cubicBezTo>
                <a:lnTo>
                  <a:pt x="16501" y="512"/>
                </a:lnTo>
                <a:cubicBezTo>
                  <a:pt x="16280" y="98"/>
                  <a:pt x="15981" y="-33"/>
                  <a:pt x="15696" y="54"/>
                </a:cubicBezTo>
                <a:lnTo>
                  <a:pt x="15696" y="0"/>
                </a:lnTo>
                <a:lnTo>
                  <a:pt x="0" y="0"/>
                </a:lnTo>
                <a:close/>
                <a:moveTo>
                  <a:pt x="56" y="21490"/>
                </a:moveTo>
                <a:cubicBezTo>
                  <a:pt x="37" y="21491"/>
                  <a:pt x="19" y="21487"/>
                  <a:pt x="0" y="21485"/>
                </a:cubicBezTo>
                <a:lnTo>
                  <a:pt x="0" y="21490"/>
                </a:lnTo>
                <a:lnTo>
                  <a:pt x="56" y="21490"/>
                </a:lnTo>
                <a:close/>
              </a:path>
            </a:pathLst>
          </a:custGeom>
          <a:solidFill>
            <a:srgbClr val="C3CBDA"/>
          </a:soli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a:lstStyle>
          <a:p>
            <a:pPr>
              <a:defRPr>
                <a:solidFill>
                  <a:srgbClr val="1F1A66"/>
                </a:solidFill>
                <a:latin typeface="Inter UI Bold"/>
                <a:ea typeface="Inter UI Bold"/>
                <a:cs typeface="Inter UI Bold"/>
                <a:sym typeface="Inter UI Bold"/>
              </a:defRPr>
            </a:pPr>
            <a:endParaRPr/>
          </a:p>
        </p:txBody>
      </p:sp>
      <p:pic>
        <p:nvPicPr>
          <p:cNvPr id="17" name="Graphic 24">
            <a:extLst>
              <a:ext uri="{FF2B5EF4-FFF2-40B4-BE49-F238E27FC236}">
                <a16:creationId xmlns:a16="http://schemas.microsoft.com/office/drawing/2014/main" id="{436AF062-AAD4-F44B-BC76-9EEE592D9F66}"/>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9660128" y="2756968"/>
            <a:ext cx="1467341" cy="1467341"/>
          </a:xfrm>
          <a:prstGeom prst="rect">
            <a:avLst/>
          </a:prstGeom>
        </p:spPr>
      </p:pic>
      <p:sp>
        <p:nvSpPr>
          <p:cNvPr id="27" name="TextBox 10">
            <a:extLst>
              <a:ext uri="{FF2B5EF4-FFF2-40B4-BE49-F238E27FC236}">
                <a16:creationId xmlns:a16="http://schemas.microsoft.com/office/drawing/2014/main" id="{57F12A07-16EE-A24A-BE74-B297DED7602D}"/>
              </a:ext>
            </a:extLst>
          </p:cNvPr>
          <p:cNvSpPr txBox="1"/>
          <p:nvPr/>
        </p:nvSpPr>
        <p:spPr>
          <a:xfrm>
            <a:off x="8523291" y="2091204"/>
            <a:ext cx="3761897"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CodePipeline</a:t>
            </a:r>
            <a:endParaRPr lang="en-US" sz="3200" dirty="0">
              <a:solidFill>
                <a:schemeClr val="bg1"/>
              </a:solidFill>
            </a:endParaRPr>
          </a:p>
        </p:txBody>
      </p:sp>
      <p:sp>
        <p:nvSpPr>
          <p:cNvPr id="28" name="Lorem ipsum dolor sit amet, consectetuer adipiscing elit, sed diam nonummy nibh euismod tincidunt ut laoreet dolore magna aliquam erat volutpat."/>
          <p:cNvSpPr txBox="1"/>
          <p:nvPr/>
        </p:nvSpPr>
        <p:spPr>
          <a:xfrm>
            <a:off x="12804580" y="2875149"/>
            <a:ext cx="5394858" cy="1292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Manages</a:t>
            </a:r>
            <a:r>
              <a:rPr lang="de-DE" dirty="0" smtClean="0"/>
              <a:t> </a:t>
            </a:r>
            <a:r>
              <a:rPr lang="de-DE" dirty="0" err="1" smtClean="0"/>
              <a:t>the</a:t>
            </a:r>
            <a:r>
              <a:rPr lang="de-DE" dirty="0" smtClean="0"/>
              <a:t> </a:t>
            </a:r>
            <a:r>
              <a:rPr lang="de-DE" dirty="0" err="1" smtClean="0"/>
              <a:t>complete</a:t>
            </a:r>
            <a:r>
              <a:rPr lang="de-DE" dirty="0" smtClean="0"/>
              <a:t> </a:t>
            </a:r>
            <a:r>
              <a:rPr lang="de-DE" dirty="0" err="1" smtClean="0"/>
              <a:t>build</a:t>
            </a:r>
            <a:r>
              <a:rPr lang="de-DE" dirty="0" smtClean="0"/>
              <a:t> </a:t>
            </a:r>
            <a:r>
              <a:rPr lang="de-DE" dirty="0" err="1" smtClean="0"/>
              <a:t>pipeline</a:t>
            </a:r>
            <a:r>
              <a:rPr lang="de-DE" dirty="0" smtClean="0"/>
              <a:t> </a:t>
            </a:r>
            <a:r>
              <a:rPr lang="de-DE" dirty="0" err="1" smtClean="0"/>
              <a:t>from</a:t>
            </a:r>
            <a:r>
              <a:rPr lang="de-DE" dirty="0" smtClean="0"/>
              <a:t> </a:t>
            </a:r>
            <a:r>
              <a:rPr lang="de-DE" dirty="0" err="1" smtClean="0"/>
              <a:t>source</a:t>
            </a:r>
            <a:r>
              <a:rPr lang="de-DE" dirty="0"/>
              <a:t> </a:t>
            </a:r>
            <a:r>
              <a:rPr lang="de-DE" dirty="0" err="1" smtClean="0"/>
              <a:t>over</a:t>
            </a:r>
            <a:r>
              <a:rPr lang="de-DE" dirty="0" smtClean="0"/>
              <a:t> </a:t>
            </a:r>
            <a:r>
              <a:rPr lang="de-DE" dirty="0" err="1" smtClean="0"/>
              <a:t>build</a:t>
            </a:r>
            <a:r>
              <a:rPr lang="de-DE" dirty="0" smtClean="0"/>
              <a:t> </a:t>
            </a:r>
            <a:r>
              <a:rPr lang="de-DE" dirty="0" err="1" smtClean="0"/>
              <a:t>to</a:t>
            </a:r>
            <a:r>
              <a:rPr lang="de-DE" dirty="0" smtClean="0"/>
              <a:t> </a:t>
            </a:r>
            <a:r>
              <a:rPr lang="de-DE" dirty="0" err="1" smtClean="0"/>
              <a:t>deployment</a:t>
            </a:r>
            <a:endParaRPr dirty="0"/>
          </a:p>
        </p:txBody>
      </p:sp>
    </p:spTree>
    <p:extLst>
      <p:ext uri="{BB962C8B-B14F-4D97-AF65-F5344CB8AC3E}">
        <p14:creationId xmlns:p14="http://schemas.microsoft.com/office/powerpoint/2010/main" val="629655926"/>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8229600" y="6906169"/>
            <a:ext cx="10003929" cy="3532684"/>
          </a:xfrm>
          <a:prstGeom prst="rect">
            <a:avLst/>
          </a:prstGeom>
        </p:spPr>
        <p:txBody>
          <a:bodyPr anchor="b"/>
          <a:lstStyle/>
          <a:p>
            <a:r>
              <a:rPr lang="en-AU" b="1" dirty="0" err="1" smtClean="0">
                <a:effectLst/>
                <a:latin typeface="Inter UI Extra Bold" panose="020B0502030000000004" pitchFamily="34" charset="0"/>
                <a:ea typeface="Inter UI Extra Bold" panose="020B0502030000000004" pitchFamily="34" charset="0"/>
              </a:rPr>
              <a:t>CodeDeploy</a:t>
            </a:r>
            <a:r>
              <a:rPr lang="en-AU" b="1" dirty="0" smtClean="0">
                <a:effectLst/>
                <a:latin typeface="Inter UI Extra Bold" panose="020B0502030000000004" pitchFamily="34" charset="0"/>
                <a:ea typeface="Inter UI Extra Bold" panose="020B0502030000000004" pitchFamily="34" charset="0"/>
              </a:rPr>
              <a:t> &amp; </a:t>
            </a:r>
            <a:r>
              <a:rPr lang="en-AU" b="1" dirty="0" err="1" smtClean="0">
                <a:effectLst/>
                <a:latin typeface="Inter UI Extra Bold" panose="020B0502030000000004" pitchFamily="34" charset="0"/>
                <a:ea typeface="Inter UI Extra Bold" panose="020B0502030000000004" pitchFamily="34" charset="0"/>
              </a:rPr>
              <a:t>CodePipeline</a:t>
            </a:r>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en-AU"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en-AU" dirty="0" smtClean="0"/>
              <a:t>AWS Solutions Architect </a:t>
            </a:r>
            <a:r>
              <a:rPr lang="en-AU" dirty="0"/>
              <a:t>| instructor</a:t>
            </a:r>
            <a:endParaRPr dirty="0"/>
          </a:p>
        </p:txBody>
      </p:sp>
      <p:pic>
        <p:nvPicPr>
          <p:cNvPr id="9" name="Grafik 8"/>
          <p:cNvPicPr/>
          <p:nvPr/>
        </p:nvPicPr>
        <p:blipFill>
          <a:blip r:embed="rId5" cstate="print">
            <a:extLst>
              <a:ext uri="{28A0092B-C50C-407E-A947-70E740481C1C}">
                <a14:useLocalDpi xmlns:a14="http://schemas.microsoft.com/office/drawing/2010/main" val="0"/>
              </a:ext>
            </a:extLst>
          </a:blip>
          <a:stretch>
            <a:fillRect/>
          </a:stretch>
        </p:blipFill>
        <p:spPr>
          <a:xfrm>
            <a:off x="1101435" y="11331951"/>
            <a:ext cx="1748647"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Graphic 24">
            <a:extLst>
              <a:ext uri="{FF2B5EF4-FFF2-40B4-BE49-F238E27FC236}">
                <a16:creationId xmlns:a16="http://schemas.microsoft.com/office/drawing/2014/main" id="{337A72A5-354F-B942-8F1A-CE4F385C4D55}"/>
              </a:ext>
            </a:extLst>
          </p:cNvPr>
          <p:cNvPicPr>
            <a:picLocks noChangeAspect="1"/>
          </p:cNvPicPr>
          <p:nvPr/>
        </p:nvPicPr>
        <p:blipFill>
          <a:blip r:embed="rId6">
            <a:extLst>
              <a:ext uri="{96DAC541-7B7A-43D3-8B79-37D633B846F1}">
                <asvg:svgBlip xmlns:asvg="http://schemas.microsoft.com/office/drawing/2016/SVG/main" xmlns="" r:embed="rId10"/>
              </a:ext>
            </a:extLst>
          </a:blip>
          <a:stretch>
            <a:fillRect/>
          </a:stretch>
        </p:blipFill>
        <p:spPr>
          <a:xfrm>
            <a:off x="8644163" y="3783936"/>
            <a:ext cx="2016910" cy="2016910"/>
          </a:xfrm>
          <a:prstGeom prst="rect">
            <a:avLst/>
          </a:prstGeom>
        </p:spPr>
      </p:pic>
      <p:pic>
        <p:nvPicPr>
          <p:cNvPr id="11" name="Graphic 24">
            <a:extLst>
              <a:ext uri="{FF2B5EF4-FFF2-40B4-BE49-F238E27FC236}">
                <a16:creationId xmlns:a16="http://schemas.microsoft.com/office/drawing/2014/main" id="{436AF062-AAD4-F44B-BC76-9EEE592D9F66}"/>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6206401" y="3783936"/>
            <a:ext cx="2016910" cy="2016910"/>
          </a:xfrm>
          <a:prstGeom prst="rect">
            <a:avLst/>
          </a:prstGeom>
        </p:spPr>
      </p:pic>
    </p:spTree>
    <p:extLst>
      <p:ext uri="{BB962C8B-B14F-4D97-AF65-F5344CB8AC3E}">
        <p14:creationId xmlns:p14="http://schemas.microsoft.com/office/powerpoint/2010/main" val="184125533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1" name="Image" descr="Image"/>
          <p:cNvPicPr>
            <a:picLocks noGrp="1" noChangeAspect="1"/>
          </p:cNvPicPr>
          <p:nvPr>
            <p:ph type="pic" idx="13"/>
          </p:nvPr>
        </p:nvPicPr>
        <p:blipFill>
          <a:blip r:embed="rId3">
            <a:alphaModFix amt="13633"/>
            <a:extLst/>
          </a:blip>
          <a:srcRect l="6593" r="6593"/>
          <a:stretch>
            <a:fillRect/>
          </a:stretch>
        </p:blipFill>
        <p:spPr>
          <a:xfrm>
            <a:off x="0" y="-47315"/>
            <a:ext cx="24384001" cy="13716001"/>
          </a:xfrm>
          <a:prstGeom prst="rect">
            <a:avLst/>
          </a:prstGeom>
        </p:spPr>
      </p:pic>
      <p:sp>
        <p:nvSpPr>
          <p:cNvPr id="17" name="Text Placeholder 16"/>
          <p:cNvSpPr>
            <a:spLocks noGrp="1"/>
          </p:cNvSpPr>
          <p:nvPr>
            <p:ph type="body" sz="quarter" idx="14"/>
          </p:nvPr>
        </p:nvSpPr>
        <p:spPr>
          <a:xfrm>
            <a:off x="3557676" y="2362511"/>
            <a:ext cx="7370538" cy="809067"/>
          </a:xfrm>
        </p:spPr>
        <p:txBody>
          <a:bodyPr/>
          <a:lstStyle/>
          <a:p>
            <a:pPr>
              <a:defRPr>
                <a:effectLst/>
              </a:defRPr>
            </a:pPr>
            <a:r>
              <a:rPr lang="de-DE" dirty="0" err="1" smtClean="0"/>
              <a:t>Lesson</a:t>
            </a:r>
            <a:r>
              <a:rPr lang="de-DE" dirty="0" smtClean="0"/>
              <a:t> </a:t>
            </a:r>
            <a:r>
              <a:rPr lang="de-DE" dirty="0" err="1" smtClean="0"/>
              <a:t>overview</a:t>
            </a:r>
            <a:endParaRPr lang="id-ID" dirty="0"/>
          </a:p>
        </p:txBody>
      </p:sp>
      <p:sp>
        <p:nvSpPr>
          <p:cNvPr id="18" name="Text Placeholder 17"/>
          <p:cNvSpPr>
            <a:spLocks noGrp="1"/>
          </p:cNvSpPr>
          <p:nvPr>
            <p:ph type="body" sz="quarter" idx="15"/>
          </p:nvPr>
        </p:nvSpPr>
        <p:spPr/>
        <p:txBody>
          <a:bodyPr/>
          <a:lstStyle/>
          <a:p>
            <a:endParaRPr lang="id-ID" dirty="0"/>
          </a:p>
        </p:txBody>
      </p:sp>
      <p:sp>
        <p:nvSpPr>
          <p:cNvPr id="20" name="Text Placeholder 19"/>
          <p:cNvSpPr>
            <a:spLocks noGrp="1"/>
          </p:cNvSpPr>
          <p:nvPr>
            <p:ph type="body" sz="quarter" idx="17"/>
          </p:nvPr>
        </p:nvSpPr>
        <p:spPr>
          <a:xfrm>
            <a:off x="701750" y="3619812"/>
            <a:ext cx="10226466" cy="2901947"/>
          </a:xfrm>
        </p:spPr>
        <p:txBody>
          <a:bodyPr/>
          <a:lstStyle/>
          <a:p>
            <a:r>
              <a:rPr lang="de-DE" b="1" dirty="0" err="1" smtClean="0">
                <a:latin typeface="Inter UI Extra Bold" panose="020B0502030000000004" pitchFamily="34" charset="0"/>
                <a:ea typeface="Inter UI Extra Bold" panose="020B0502030000000004" pitchFamily="34" charset="0"/>
              </a:rPr>
              <a:t>CodeDeploy</a:t>
            </a:r>
            <a:r>
              <a:rPr lang="de-DE" b="1" dirty="0" smtClean="0">
                <a:latin typeface="Inter UI Extra Bold" panose="020B0502030000000004" pitchFamily="34" charset="0"/>
                <a:ea typeface="Inter UI Extra Bold" panose="020B0502030000000004" pitchFamily="34" charset="0"/>
              </a:rPr>
              <a:t> &amp;</a:t>
            </a:r>
          </a:p>
          <a:p>
            <a:r>
              <a:rPr lang="de-DE" b="1" dirty="0" err="1" smtClean="0">
                <a:latin typeface="Inter UI Extra Bold" panose="020B0502030000000004" pitchFamily="34" charset="0"/>
                <a:ea typeface="Inter UI Extra Bold" panose="020B0502030000000004" pitchFamily="34" charset="0"/>
              </a:rPr>
              <a:t>CodePipeline</a:t>
            </a:r>
            <a:endParaRPr lang="de-DE" b="1" dirty="0" smtClean="0">
              <a:latin typeface="Inter UI Extra Bold" panose="020B0502030000000004" pitchFamily="34" charset="0"/>
              <a:ea typeface="Inter UI Extra Bold" panose="020B0502030000000004" pitchFamily="34" charset="0"/>
            </a:endParaRPr>
          </a:p>
        </p:txBody>
      </p:sp>
      <p:sp>
        <p:nvSpPr>
          <p:cNvPr id="21" name="Text Placeholder 20"/>
          <p:cNvSpPr>
            <a:spLocks noGrp="1"/>
          </p:cNvSpPr>
          <p:nvPr>
            <p:ph type="body" sz="quarter" idx="19"/>
          </p:nvPr>
        </p:nvSpPr>
        <p:spPr>
          <a:xfrm>
            <a:off x="13048186" y="2956236"/>
            <a:ext cx="2422137" cy="667489"/>
          </a:xfrm>
        </p:spPr>
        <p:txBody>
          <a:bodyPr/>
          <a:lstStyle/>
          <a:p>
            <a:pPr>
              <a:defRPr>
                <a:effectLst/>
              </a:defRPr>
            </a:pPr>
            <a:r>
              <a:rPr lang="id-ID" dirty="0"/>
              <a:t>Introduction</a:t>
            </a:r>
          </a:p>
        </p:txBody>
      </p:sp>
      <p:sp>
        <p:nvSpPr>
          <p:cNvPr id="25" name="Text Placeholder 24"/>
          <p:cNvSpPr>
            <a:spLocks noGrp="1"/>
          </p:cNvSpPr>
          <p:nvPr>
            <p:ph type="body" sz="quarter" idx="23"/>
          </p:nvPr>
        </p:nvSpPr>
        <p:spPr>
          <a:xfrm>
            <a:off x="13048186" y="4883461"/>
            <a:ext cx="2657778" cy="667489"/>
          </a:xfrm>
        </p:spPr>
        <p:txBody>
          <a:bodyPr/>
          <a:lstStyle/>
          <a:p>
            <a:pPr>
              <a:defRPr>
                <a:effectLst/>
              </a:defRPr>
            </a:pPr>
            <a:r>
              <a:rPr lang="de-DE" dirty="0" err="1" smtClean="0"/>
              <a:t>BuildPipeline</a:t>
            </a:r>
            <a:endParaRPr lang="id-ID" dirty="0"/>
          </a:p>
        </p:txBody>
      </p:sp>
      <p:sp>
        <p:nvSpPr>
          <p:cNvPr id="27" name="Text Placeholder 26"/>
          <p:cNvSpPr>
            <a:spLocks noGrp="1"/>
          </p:cNvSpPr>
          <p:nvPr>
            <p:ph type="body" sz="quarter" idx="25"/>
          </p:nvPr>
        </p:nvSpPr>
        <p:spPr>
          <a:xfrm>
            <a:off x="13048186" y="5847074"/>
            <a:ext cx="3632404" cy="1190710"/>
          </a:xfrm>
        </p:spPr>
        <p:txBody>
          <a:bodyPr/>
          <a:lstStyle/>
          <a:p>
            <a:pPr>
              <a:defRPr>
                <a:effectLst/>
              </a:defRPr>
            </a:pPr>
            <a:r>
              <a:rPr lang="de-DE" dirty="0" smtClean="0"/>
              <a:t>Chapter </a:t>
            </a:r>
            <a:r>
              <a:rPr lang="de-DE" dirty="0" err="1" smtClean="0"/>
              <a:t>Overview</a:t>
            </a:r>
            <a:endParaRPr lang="id-ID" dirty="0"/>
          </a:p>
          <a:p>
            <a:pPr>
              <a:defRPr>
                <a:effectLst/>
              </a:defRPr>
            </a:pPr>
            <a:endParaRPr lang="id-ID" dirty="0"/>
          </a:p>
        </p:txBody>
      </p:sp>
      <p:sp>
        <p:nvSpPr>
          <p:cNvPr id="28" name="Text Placeholder 27"/>
          <p:cNvSpPr>
            <a:spLocks noGrp="1"/>
          </p:cNvSpPr>
          <p:nvPr>
            <p:ph type="body" sz="quarter" idx="26"/>
          </p:nvPr>
        </p:nvSpPr>
        <p:spPr>
          <a:xfrm>
            <a:off x="2997263" y="12175290"/>
            <a:ext cx="5995365" cy="622350"/>
          </a:xfrm>
        </p:spPr>
        <p:txBody>
          <a:bodyPr/>
          <a:lstStyle/>
          <a:p>
            <a:r>
              <a:rPr lang="de-DE" dirty="0" smtClean="0">
                <a:effectLst/>
                <a:latin typeface="Inter UI Extra Bold" panose="020B0902040000000004" pitchFamily="34" charset="0"/>
                <a:ea typeface="Inter UI Extra Bold" panose="020B0902040000000004" pitchFamily="34" charset="0"/>
              </a:rPr>
              <a:t>Wolfgang Unger</a:t>
            </a:r>
            <a:endParaRPr lang="id-ID" dirty="0">
              <a:effectLst/>
              <a:latin typeface="Inter UI Extra Bold" panose="020B0902040000000004" pitchFamily="34" charset="0"/>
              <a:ea typeface="Inter UI Extra Bold" panose="020B0902040000000004" pitchFamily="34" charset="0"/>
            </a:endParaRPr>
          </a:p>
        </p:txBody>
      </p:sp>
      <p:sp>
        <p:nvSpPr>
          <p:cNvPr id="29" name="Text Placeholder 28"/>
          <p:cNvSpPr>
            <a:spLocks noGrp="1"/>
          </p:cNvSpPr>
          <p:nvPr>
            <p:ph type="body" sz="quarter" idx="27"/>
          </p:nvPr>
        </p:nvSpPr>
        <p:spPr>
          <a:xfrm>
            <a:off x="2997263" y="12765840"/>
            <a:ext cx="5995365" cy="294183"/>
          </a:xfrm>
        </p:spPr>
        <p:txBody>
          <a:bodyPr/>
          <a:lstStyle/>
          <a:p>
            <a:r>
              <a:rPr lang="de-DE" dirty="0" smtClean="0">
                <a:effectLst/>
                <a:latin typeface="Inter UI Semi Bold" panose="020B0702030000000004" pitchFamily="34" charset="0"/>
                <a:ea typeface="Inter UI Semi Bold" panose="020B0702030000000004" pitchFamily="34" charset="0"/>
              </a:rPr>
              <a:t>AWS </a:t>
            </a:r>
            <a:r>
              <a:rPr lang="id-ID" dirty="0" smtClean="0">
                <a:effectLst/>
                <a:latin typeface="Inter UI Semi Bold" panose="020B0702030000000004" pitchFamily="34" charset="0"/>
                <a:ea typeface="Inter UI Semi Bold" panose="020B0702030000000004" pitchFamily="34" charset="0"/>
              </a:rPr>
              <a:t>|</a:t>
            </a:r>
            <a:r>
              <a:rPr lang="de-DE" dirty="0" smtClean="0">
                <a:effectLst/>
                <a:latin typeface="Inter UI Semi Bold" panose="020B0702030000000004" pitchFamily="34" charset="0"/>
                <a:ea typeface="Inter UI Semi Bold" panose="020B0702030000000004" pitchFamily="34" charset="0"/>
              </a:rPr>
              <a:t>Solutions </a:t>
            </a:r>
            <a:r>
              <a:rPr lang="de-DE" dirty="0" err="1" smtClean="0">
                <a:effectLst/>
                <a:latin typeface="Inter UI Semi Bold" panose="020B0702030000000004" pitchFamily="34" charset="0"/>
                <a:ea typeface="Inter UI Semi Bold" panose="020B0702030000000004" pitchFamily="34" charset="0"/>
              </a:rPr>
              <a:t>Architect</a:t>
            </a:r>
            <a:r>
              <a:rPr lang="de-DE" dirty="0" smtClean="0">
                <a:effectLst/>
                <a:latin typeface="Inter UI Semi Bold" panose="020B0702030000000004" pitchFamily="34" charset="0"/>
                <a:ea typeface="Inter UI Semi Bold" panose="020B0702030000000004" pitchFamily="34" charset="0"/>
              </a:rPr>
              <a:t> | </a:t>
            </a:r>
            <a:r>
              <a:rPr lang="id-ID" dirty="0" smtClean="0">
                <a:effectLst/>
                <a:latin typeface="Inter UI Semi Bold" panose="020B0702030000000004" pitchFamily="34" charset="0"/>
                <a:ea typeface="Inter UI Semi Bold" panose="020B0702030000000004" pitchFamily="34" charset="0"/>
              </a:rPr>
              <a:t> </a:t>
            </a:r>
            <a:r>
              <a:rPr lang="id-ID" dirty="0">
                <a:effectLst/>
                <a:latin typeface="Inter UI Semi Bold" panose="020B0702030000000004" pitchFamily="34" charset="0"/>
                <a:ea typeface="Inter UI Semi Bold" panose="020B0702030000000004" pitchFamily="34" charset="0"/>
              </a:rPr>
              <a:t>Instructor</a:t>
            </a:r>
          </a:p>
        </p:txBody>
      </p:sp>
      <p:pic>
        <p:nvPicPr>
          <p:cNvPr id="49" name="Image" descr="Image"/>
          <p:cNvPicPr>
            <a:picLocks noGrp="1" noChangeAspect="1"/>
          </p:cNvPicPr>
          <p:nvPr>
            <p:ph type="pic" sz="quarter" idx="29"/>
          </p:nvPr>
        </p:nvPicPr>
        <p:blipFill>
          <a:blip r:embed="rId4">
            <a:extLst/>
          </a:blip>
          <a:srcRect l="11" r="11"/>
          <a:stretch>
            <a:fillRect/>
          </a:stretch>
        </p:blipFill>
        <p:spPr>
          <a:prstGeom prst="rect">
            <a:avLst/>
          </a:prstGeom>
          <a:ln w="12700">
            <a:miter lim="400000"/>
          </a:ln>
        </p:spPr>
      </p:pic>
      <p:sp>
        <p:nvSpPr>
          <p:cNvPr id="51" name="Rectangle"/>
          <p:cNvSpPr/>
          <p:nvPr/>
        </p:nvSpPr>
        <p:spPr>
          <a:xfrm>
            <a:off x="13048186" y="9796774"/>
            <a:ext cx="4089401" cy="38101"/>
          </a:xfrm>
          <a:prstGeom prst="rect">
            <a:avLst/>
          </a:pr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pic>
        <p:nvPicPr>
          <p:cNvPr id="19" name="Grafik 18"/>
          <p:cNvPicPr/>
          <p:nvPr/>
        </p:nvPicPr>
        <p:blipFill>
          <a:blip r:embed="rId5" cstate="print">
            <a:extLst>
              <a:ext uri="{28A0092B-C50C-407E-A947-70E740481C1C}">
                <a14:useLocalDpi xmlns:a14="http://schemas.microsoft.com/office/drawing/2010/main" val="0"/>
              </a:ext>
            </a:extLst>
          </a:blip>
          <a:stretch>
            <a:fillRect/>
          </a:stretch>
        </p:blipFill>
        <p:spPr>
          <a:xfrm>
            <a:off x="935182" y="11740989"/>
            <a:ext cx="1854262"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platzhalter 2"/>
          <p:cNvSpPr>
            <a:spLocks noGrp="1"/>
          </p:cNvSpPr>
          <p:nvPr>
            <p:ph type="body" sz="quarter" idx="20"/>
          </p:nvPr>
        </p:nvSpPr>
        <p:spPr>
          <a:xfrm>
            <a:off x="13048186" y="6810686"/>
            <a:ext cx="144334" cy="667489"/>
          </a:xfrm>
        </p:spPr>
        <p:txBody>
          <a:bodyPr/>
          <a:lstStyle/>
          <a:p>
            <a:endParaRPr lang="de-DE" dirty="0"/>
          </a:p>
        </p:txBody>
      </p:sp>
      <p:sp>
        <p:nvSpPr>
          <p:cNvPr id="4" name="Textplatzhalter 3"/>
          <p:cNvSpPr>
            <a:spLocks noGrp="1"/>
          </p:cNvSpPr>
          <p:nvPr>
            <p:ph type="body" sz="quarter" idx="22"/>
          </p:nvPr>
        </p:nvSpPr>
        <p:spPr/>
        <p:txBody>
          <a:bodyPr/>
          <a:lstStyle/>
          <a:p>
            <a:endParaRPr lang="de-DE"/>
          </a:p>
        </p:txBody>
      </p:sp>
      <p:sp>
        <p:nvSpPr>
          <p:cNvPr id="2" name="Textplatzhalter 1"/>
          <p:cNvSpPr>
            <a:spLocks noGrp="1"/>
          </p:cNvSpPr>
          <p:nvPr>
            <p:ph type="body" sz="quarter" idx="21"/>
          </p:nvPr>
        </p:nvSpPr>
        <p:spPr>
          <a:xfrm>
            <a:off x="13048186" y="3919849"/>
            <a:ext cx="2539156" cy="667489"/>
          </a:xfrm>
        </p:spPr>
        <p:txBody>
          <a:bodyPr/>
          <a:lstStyle/>
          <a:p>
            <a:r>
              <a:rPr lang="de-DE" dirty="0" err="1" smtClean="0"/>
              <a:t>CodeDeploy</a:t>
            </a:r>
            <a:endParaRPr lang="de-DE"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203119" y="3468158"/>
            <a:ext cx="11734224" cy="6186309"/>
          </a:xfrm>
          <a:prstGeom prst="rect">
            <a:avLst/>
          </a:prstGeom>
        </p:spPr>
        <p:txBody>
          <a:bodyPr/>
          <a:lstStyle/>
          <a:p>
            <a:pPr algn="just"/>
            <a:r>
              <a:rPr lang="en-US" sz="4000" dirty="0" smtClean="0"/>
              <a:t>“</a:t>
            </a:r>
            <a:r>
              <a:rPr lang="en-US" sz="4000" dirty="0"/>
              <a:t>AWS </a:t>
            </a:r>
            <a:r>
              <a:rPr lang="en-US" sz="4000" dirty="0" err="1"/>
              <a:t>CodeDeploy</a:t>
            </a:r>
            <a:r>
              <a:rPr lang="en-US" sz="4000" dirty="0"/>
              <a:t> is a fully managed deployment service that automates software deployments to a variety of compute services such as Amazon EC2, AWS </a:t>
            </a:r>
            <a:r>
              <a:rPr lang="en-US" sz="4000" dirty="0" err="1"/>
              <a:t>Fargate</a:t>
            </a:r>
            <a:r>
              <a:rPr lang="en-US" sz="4000" dirty="0"/>
              <a:t>, AWS Lambda, and your on-premises servers. AWS </a:t>
            </a:r>
            <a:r>
              <a:rPr lang="en-US" sz="4000" dirty="0" err="1"/>
              <a:t>CodeDeploy</a:t>
            </a:r>
            <a:r>
              <a:rPr lang="en-US" sz="4000" dirty="0"/>
              <a:t> makes it easier for you to rapidly release new features, helps you avoid downtime during application deployment, and handles the complexity of updating your applications</a:t>
            </a:r>
            <a:r>
              <a:rPr lang="en-US" sz="4000" dirty="0" smtClean="0"/>
              <a:t>”</a:t>
            </a:r>
            <a:endParaRPr lang="en-AU" sz="4000" dirty="0"/>
          </a:p>
        </p:txBody>
      </p:sp>
      <p:sp>
        <p:nvSpPr>
          <p:cNvPr id="4" name="Textplatzhalter 3"/>
          <p:cNvSpPr>
            <a:spLocks noGrp="1"/>
          </p:cNvSpPr>
          <p:nvPr>
            <p:ph type="body" sz="quarter" idx="15"/>
          </p:nvPr>
        </p:nvSpPr>
        <p:spPr>
          <a:xfrm>
            <a:off x="2227946" y="2271945"/>
            <a:ext cx="5857943" cy="622301"/>
          </a:xfrm>
        </p:spPr>
        <p:txBody>
          <a:bodyPr/>
          <a:lstStyle/>
          <a:p>
            <a:r>
              <a:rPr lang="de-DE" dirty="0" err="1" smtClean="0"/>
              <a:t>CodeDeploy</a:t>
            </a:r>
            <a:r>
              <a:rPr lang="de-DE" dirty="0" smtClean="0"/>
              <a:t> AWS </a:t>
            </a:r>
            <a:r>
              <a:rPr lang="de-DE" dirty="0" err="1" smtClean="0"/>
              <a:t>definition</a:t>
            </a:r>
            <a:r>
              <a:rPr lang="de-DE" dirty="0" smtClean="0"/>
              <a:t> :</a:t>
            </a:r>
            <a:endParaRPr lang="de-DE" dirty="0"/>
          </a:p>
        </p:txBody>
      </p:sp>
      <p:pic>
        <p:nvPicPr>
          <p:cNvPr id="3" name="Bildplatzhalter 2"/>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l="1295" r="1295"/>
          <a:stretch>
            <a:fillRect/>
          </a:stretch>
        </p:blipFill>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3"/>
          </p:nvPr>
        </p:nvSpPr>
        <p:spPr>
          <a:xfrm>
            <a:off x="1088386" y="3952308"/>
            <a:ext cx="22115721" cy="3677866"/>
          </a:xfrm>
        </p:spPr>
        <p:txBody>
          <a:bodyPr/>
          <a:lstStyle/>
          <a:p>
            <a:pPr algn="just">
              <a:defRPr>
                <a:effectLst/>
              </a:defRPr>
            </a:pPr>
            <a:r>
              <a:rPr lang="en-US" sz="5400" dirty="0" err="1"/>
              <a:t>CodeDeploy</a:t>
            </a:r>
            <a:r>
              <a:rPr lang="en-US" sz="5400" dirty="0"/>
              <a:t> is a deployment service that automates application deployments to Amazon EC2 instances, on-premises instances, </a:t>
            </a:r>
            <a:r>
              <a:rPr lang="en-US" sz="5400" dirty="0" err="1"/>
              <a:t>serverless</a:t>
            </a:r>
            <a:r>
              <a:rPr lang="en-US" sz="5400" dirty="0"/>
              <a:t> Lambda functions, or Amazon ECS services.</a:t>
            </a:r>
          </a:p>
          <a:p>
            <a:pPr algn="just">
              <a:defRPr>
                <a:effectLst/>
              </a:defRPr>
            </a:pPr>
            <a:endParaRPr lang="en-US" sz="5400" dirty="0"/>
          </a:p>
        </p:txBody>
      </p:sp>
      <p:sp>
        <p:nvSpPr>
          <p:cNvPr id="5" name="Textplatzhalter 4"/>
          <p:cNvSpPr>
            <a:spLocks noGrp="1"/>
          </p:cNvSpPr>
          <p:nvPr>
            <p:ph type="body" sz="quarter" idx="16"/>
          </p:nvPr>
        </p:nvSpPr>
        <p:spPr/>
        <p:txBody>
          <a:bodyPr/>
          <a:lstStyle/>
          <a:p>
            <a:endParaRPr lang="de-DE" dirty="0"/>
          </a:p>
        </p:txBody>
      </p:sp>
      <p:sp>
        <p:nvSpPr>
          <p:cNvPr id="6" name="Textplatzhalter 5"/>
          <p:cNvSpPr>
            <a:spLocks noGrp="1"/>
          </p:cNvSpPr>
          <p:nvPr>
            <p:ph type="body" sz="quarter" idx="15"/>
          </p:nvPr>
        </p:nvSpPr>
        <p:spPr/>
        <p:txBody>
          <a:bodyPr/>
          <a:lstStyle/>
          <a:p>
            <a:endParaRPr lang="de-DE"/>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1213751" y="9871622"/>
            <a:ext cx="11734224" cy="2665345"/>
          </a:xfrm>
          <a:prstGeom prst="rect">
            <a:avLst/>
          </a:prstGeom>
        </p:spPr>
        <p:txBody>
          <a:bodyPr/>
          <a:lstStyle/>
          <a:p>
            <a:pPr algn="just"/>
            <a:r>
              <a:rPr lang="en-AU" sz="3600" dirty="0"/>
              <a:t>d</a:t>
            </a:r>
            <a:r>
              <a:rPr lang="en-AU" sz="3600" dirty="0" smtClean="0"/>
              <a:t>eploys your code to </a:t>
            </a:r>
            <a:r>
              <a:rPr lang="en-AU" sz="3600" dirty="0"/>
              <a:t>Amazon EC2 instances, on-premises instances, </a:t>
            </a:r>
            <a:r>
              <a:rPr lang="en-AU" sz="3600" dirty="0" err="1"/>
              <a:t>serverless</a:t>
            </a:r>
            <a:r>
              <a:rPr lang="en-AU" sz="3600" dirty="0"/>
              <a:t> Lambda functions, or Amazon ECS services</a:t>
            </a:r>
            <a:r>
              <a:rPr lang="en-AU" sz="3600" dirty="0" smtClean="0"/>
              <a:t>.</a:t>
            </a:r>
          </a:p>
          <a:p>
            <a:pPr marL="571500" indent="-571500" algn="just">
              <a:buFont typeface="Arial" panose="020B0604020202020204" pitchFamily="34" charset="0"/>
              <a:buChar char="•"/>
            </a:pPr>
            <a:endParaRPr lang="en-AU" sz="44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373650"/>
            <a:ext cx="11928517" cy="1029256"/>
          </a:xfrm>
          <a:prstGeom prst="rect">
            <a:avLst/>
          </a:prstGeom>
        </p:spPr>
        <p:txBody>
          <a:bodyPr/>
          <a:lstStyle/>
          <a:p>
            <a:pPr algn="just"/>
            <a:r>
              <a:rPr lang="en-US" sz="6000" dirty="0" err="1" smtClean="0"/>
              <a:t>CodeDeploy</a:t>
            </a:r>
            <a:endParaRPr lang="en-AU" sz="6000" dirty="0"/>
          </a:p>
        </p:txBody>
      </p:sp>
      <p:pic>
        <p:nvPicPr>
          <p:cNvPr id="6" name="Graphic 24">
            <a:extLst>
              <a:ext uri="{FF2B5EF4-FFF2-40B4-BE49-F238E27FC236}">
                <a16:creationId xmlns:a16="http://schemas.microsoft.com/office/drawing/2014/main" id="{337A72A5-354F-B942-8F1A-CE4F385C4D55}"/>
              </a:ext>
            </a:extLst>
          </p:cNvPr>
          <p:cNvPicPr>
            <a:picLocks noChangeAspect="1"/>
          </p:cNvPicPr>
          <p:nvPr/>
        </p:nvPicPr>
        <p:blipFill>
          <a:blip r:embed="rId4">
            <a:extLst>
              <a:ext uri="{96DAC541-7B7A-43D3-8B79-37D633B846F1}">
                <asvg:svgBlip xmlns:asvg="http://schemas.microsoft.com/office/drawing/2016/SVG/main" xmlns="" r:embed="rId10"/>
              </a:ext>
            </a:extLst>
          </a:blip>
          <a:stretch>
            <a:fillRect/>
          </a:stretch>
        </p:blipFill>
        <p:spPr>
          <a:xfrm>
            <a:off x="7203046" y="2360735"/>
            <a:ext cx="1120340" cy="1120340"/>
          </a:xfrm>
          <a:prstGeom prst="rect">
            <a:avLst/>
          </a:prstGeom>
        </p:spPr>
      </p:pic>
      <p:pic>
        <p:nvPicPr>
          <p:cNvPr id="5" name="Bildplatzhalter 4"/>
          <p:cNvPicPr>
            <a:picLocks noGrp="1" noChangeAspect="1"/>
          </p:cNvPicPr>
          <p:nvPr>
            <p:ph type="pic" idx="13"/>
          </p:nvPr>
        </p:nvPicPr>
        <p:blipFill>
          <a:blip r:embed="rId11" cstate="print">
            <a:extLst>
              <a:ext uri="{28A0092B-C50C-407E-A947-70E740481C1C}">
                <a14:useLocalDpi xmlns:a14="http://schemas.microsoft.com/office/drawing/2010/main" val="0"/>
              </a:ext>
            </a:extLst>
          </a:blip>
          <a:srcRect l="1295" r="1295"/>
          <a:stretch>
            <a:fillRect/>
          </a:stretch>
        </p:blipFill>
        <p:spPr/>
      </p:pic>
      <p:sp>
        <p:nvSpPr>
          <p:cNvPr id="8" name="Wolkenförmige Legende 7"/>
          <p:cNvSpPr/>
          <p:nvPr/>
        </p:nvSpPr>
        <p:spPr>
          <a:xfrm>
            <a:off x="8192204" y="3299095"/>
            <a:ext cx="4304596" cy="3500290"/>
          </a:xfrm>
          <a:prstGeom prst="cloudCallout">
            <a:avLst/>
          </a:prstGeom>
          <a:solidFill>
            <a:srgbClr val="2E2D8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6" name="Textfeld 15"/>
          <p:cNvSpPr txBox="1"/>
          <p:nvPr/>
        </p:nvSpPr>
        <p:spPr>
          <a:xfrm>
            <a:off x="3094892" y="6853706"/>
            <a:ext cx="2450016" cy="2212528"/>
          </a:xfrm>
          <a:prstGeom prst="rect">
            <a:avLst/>
          </a:prstGeom>
          <a:gradFill>
            <a:gsLst>
              <a:gs pos="27000">
                <a:srgbClr val="09053E"/>
              </a:gs>
              <a:gs pos="100000">
                <a:srgbClr val="1F1A66"/>
              </a:gs>
            </a:gsLst>
            <a:lin ang="5400000" scaled="0"/>
          </a:gradFill>
          <a:ln w="12700" cap="flat">
            <a:noFill/>
            <a:miter lim="400000"/>
          </a:ln>
          <a:effectLst>
            <a:outerShdw blurRad="50800" dist="50800" dir="5400000" algn="ctr" rotWithShape="0">
              <a:schemeClr val="accent1"/>
            </a:outerShdw>
            <a:softEdge rad="330200"/>
          </a:effectLst>
          <a:scene3d>
            <a:camera prst="orthographicFront"/>
            <a:lightRig rig="threePt" dir="t">
              <a:rot lat="0" lon="0" rev="1200000"/>
            </a:lightRig>
          </a:scene3d>
          <a:sp3d extrusionH="38100" contourW="19050">
            <a:bevelT/>
            <a:bevelB prst="convex"/>
            <a:extrusionClr>
              <a:schemeClr val="tx1">
                <a:lumMod val="75000"/>
              </a:schemeClr>
            </a:extrusionClr>
            <a:contourClr>
              <a:schemeClr val="accent1">
                <a:lumMod val="60000"/>
                <a:lumOff val="40000"/>
              </a:schemeClr>
            </a:contourClr>
          </a:sp3d>
        </p:spPr>
        <p:style>
          <a:lnRef idx="0">
            <a:scrgbClr r="0" g="0" b="0"/>
          </a:lnRef>
          <a:fillRef idx="0">
            <a:scrgbClr r="0" g="0" b="0"/>
          </a:fillRef>
          <a:effectRef idx="0">
            <a:scrgbClr r="0" g="0" b="0"/>
          </a:effectRef>
          <a:fontRef idx="none"/>
        </p:style>
        <p:txBody>
          <a:bodyPr rot="0" spcFirstLastPara="1" vertOverflow="overflow" horzOverflow="overflow" vert="horz" wrap="none" lIns="72000" tIns="71437" rIns="71437" bIns="71437"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r>
              <a:rPr lang="de-DE" dirty="0" smtClean="0">
                <a:solidFill>
                  <a:schemeClr val="bg2">
                    <a:lumMod val="40000"/>
                    <a:lumOff val="60000"/>
                  </a:schemeClr>
                </a:solidFill>
              </a:rPr>
              <a:t>01100110</a:t>
            </a:r>
          </a:p>
          <a:p>
            <a:pPr marL="0" marR="0" indent="0" algn="l" defTabSz="457200" rtl="0" fontAlgn="auto" latinLnBrk="0" hangingPunct="0">
              <a:lnSpc>
                <a:spcPct val="80000"/>
              </a:lnSpc>
              <a:spcBef>
                <a:spcPts val="0"/>
              </a:spcBef>
              <a:spcAft>
                <a:spcPts val="0"/>
              </a:spcAft>
              <a:buClrTx/>
              <a:buSzTx/>
              <a:buFontTx/>
              <a:buNone/>
              <a:tabLst/>
            </a:pPr>
            <a:r>
              <a:rPr kumimoji="0" lang="de-DE" sz="4200" b="0" i="0" u="none" strike="noStrike" cap="none" spc="-126" normalizeH="0" baseline="0" dirty="0" smtClean="0">
                <a:ln>
                  <a:noFill/>
                </a:ln>
                <a:solidFill>
                  <a:schemeClr val="bg2">
                    <a:lumMod val="40000"/>
                    <a:lumOff val="60000"/>
                  </a:schemeClr>
                </a:solidFill>
                <a:effectLst>
                  <a:outerShdw blurRad="1270000" dist="101600" dir="18900000" rotWithShape="0">
                    <a:srgbClr val="000000">
                      <a:alpha val="80000"/>
                    </a:srgbClr>
                  </a:outerShdw>
                </a:effectLst>
                <a:uFillTx/>
                <a:latin typeface="+mn-lt"/>
                <a:ea typeface="+mn-ea"/>
                <a:cs typeface="+mn-cs"/>
                <a:sym typeface="Inter UI Regular Extra Bold"/>
              </a:rPr>
              <a:t>11001101</a:t>
            </a:r>
          </a:p>
          <a:p>
            <a:pPr marL="0" marR="0" indent="0" algn="l" defTabSz="457200" rtl="0" fontAlgn="auto" latinLnBrk="0" hangingPunct="0">
              <a:lnSpc>
                <a:spcPct val="80000"/>
              </a:lnSpc>
              <a:spcBef>
                <a:spcPts val="0"/>
              </a:spcBef>
              <a:spcAft>
                <a:spcPts val="0"/>
              </a:spcAft>
              <a:buClrTx/>
              <a:buSzTx/>
              <a:buFontTx/>
              <a:buNone/>
              <a:tabLst/>
            </a:pPr>
            <a:r>
              <a:rPr lang="de-DE" dirty="0" smtClean="0">
                <a:solidFill>
                  <a:schemeClr val="bg2">
                    <a:lumMod val="40000"/>
                    <a:lumOff val="60000"/>
                  </a:schemeClr>
                </a:solidFill>
              </a:rPr>
              <a:t>10000101</a:t>
            </a:r>
          </a:p>
          <a:p>
            <a:pPr marL="0" marR="0" indent="0" algn="l" defTabSz="457200" rtl="0" fontAlgn="auto" latinLnBrk="0" hangingPunct="0">
              <a:lnSpc>
                <a:spcPct val="80000"/>
              </a:lnSpc>
              <a:spcBef>
                <a:spcPts val="0"/>
              </a:spcBef>
              <a:spcAft>
                <a:spcPts val="0"/>
              </a:spcAft>
              <a:buClrTx/>
              <a:buSzTx/>
              <a:buFontTx/>
              <a:buNone/>
              <a:tabLst/>
            </a:pPr>
            <a:r>
              <a:rPr kumimoji="0" lang="de-DE" sz="4200" b="0" i="0" u="none" strike="noStrike" cap="none" spc="-126" normalizeH="0" baseline="0" dirty="0" smtClean="0">
                <a:ln>
                  <a:noFill/>
                </a:ln>
                <a:solidFill>
                  <a:schemeClr val="bg2">
                    <a:lumMod val="40000"/>
                    <a:lumOff val="60000"/>
                  </a:schemeClr>
                </a:solidFill>
                <a:effectLst>
                  <a:outerShdw blurRad="1270000" dist="101600" dir="18900000" rotWithShape="0">
                    <a:srgbClr val="000000">
                      <a:alpha val="80000"/>
                    </a:srgbClr>
                  </a:outerShdw>
                </a:effectLst>
                <a:uFillTx/>
                <a:latin typeface="+mn-lt"/>
                <a:ea typeface="+mn-ea"/>
                <a:cs typeface="+mn-cs"/>
                <a:sym typeface="Inter UI Regular Extra Bold"/>
              </a:rPr>
              <a:t>11100111</a:t>
            </a:r>
            <a:endParaRPr kumimoji="0" lang="de-DE" sz="4200" b="0" i="0" u="none" strike="noStrike" cap="none" spc="-126" normalizeH="0" baseline="0" dirty="0">
              <a:ln>
                <a:noFill/>
              </a:ln>
              <a:solidFill>
                <a:schemeClr val="bg2">
                  <a:lumMod val="40000"/>
                  <a:lumOff val="60000"/>
                </a:schemeClr>
              </a:solidFill>
              <a:effectLst>
                <a:outerShdw blurRad="1270000" dist="101600" dir="18900000" rotWithShape="0">
                  <a:srgbClr val="000000">
                    <a:alpha val="80000"/>
                  </a:srgbClr>
                </a:outerShdw>
              </a:effectLst>
              <a:uFillTx/>
              <a:latin typeface="+mn-lt"/>
              <a:ea typeface="+mn-ea"/>
              <a:cs typeface="+mn-cs"/>
              <a:sym typeface="Inter UI Regular Extra Bold"/>
            </a:endParaRPr>
          </a:p>
        </p:txBody>
      </p:sp>
      <p:sp>
        <p:nvSpPr>
          <p:cNvPr id="17" name="Pfeil nach unten 16"/>
          <p:cNvSpPr/>
          <p:nvPr/>
        </p:nvSpPr>
        <p:spPr>
          <a:xfrm rot="14580808">
            <a:off x="6431937" y="5765518"/>
            <a:ext cx="1297854" cy="1841569"/>
          </a:xfrm>
          <a:prstGeom prst="downArrow">
            <a:avLst/>
          </a:prstGeom>
          <a:solidFill>
            <a:schemeClr val="accent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Tree>
    <p:extLst>
      <p:ext uri="{BB962C8B-B14F-4D97-AF65-F5344CB8AC3E}">
        <p14:creationId xmlns:p14="http://schemas.microsoft.com/office/powerpoint/2010/main" val="467830336"/>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2584670"/>
            <a:ext cx="5860346" cy="933589"/>
          </a:xfrm>
        </p:spPr>
        <p:txBody>
          <a:bodyPr/>
          <a:lstStyle/>
          <a:p>
            <a:pPr marL="0" indent="0">
              <a:buNone/>
            </a:pPr>
            <a:r>
              <a:rPr lang="de-DE" b="1" dirty="0" err="1" smtClean="0">
                <a:latin typeface="Inter UI" panose="020B0502030000000004" pitchFamily="34" charset="0"/>
                <a:ea typeface="Inter UI" panose="020B0502030000000004" pitchFamily="34" charset="0"/>
              </a:rPr>
              <a:t>Benefits</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23704" y="4313390"/>
            <a:ext cx="10019089" cy="615553"/>
          </a:xfrm>
        </p:spPr>
        <p:txBody>
          <a:bodyPr/>
          <a:lstStyle/>
          <a:p>
            <a:pPr>
              <a:defRPr>
                <a:effectLst/>
              </a:defRPr>
            </a:pPr>
            <a:r>
              <a:rPr lang="en-US" dirty="0"/>
              <a:t>Server, </a:t>
            </a:r>
            <a:r>
              <a:rPr lang="en-US" dirty="0" err="1"/>
              <a:t>serverless</a:t>
            </a:r>
            <a:r>
              <a:rPr lang="en-US" dirty="0"/>
              <a:t>, and container </a:t>
            </a:r>
            <a:r>
              <a:rPr lang="en-US" dirty="0" smtClean="0"/>
              <a:t>applications</a:t>
            </a:r>
            <a:endParaRPr lang="en-US" dirty="0"/>
          </a:p>
        </p:txBody>
      </p:sp>
      <p:sp>
        <p:nvSpPr>
          <p:cNvPr id="6" name="Text Placeholder 5"/>
          <p:cNvSpPr>
            <a:spLocks noGrp="1"/>
          </p:cNvSpPr>
          <p:nvPr>
            <p:ph type="body" sz="quarter" idx="16"/>
          </p:nvPr>
        </p:nvSpPr>
        <p:spPr>
          <a:xfrm>
            <a:off x="3349104" y="5100791"/>
            <a:ext cx="8055814" cy="1815882"/>
          </a:xfrm>
        </p:spPr>
        <p:txBody>
          <a:bodyPr/>
          <a:lstStyle/>
          <a:p>
            <a:pPr>
              <a:defRPr>
                <a:effectLst/>
              </a:defRPr>
            </a:pPr>
            <a:r>
              <a:rPr lang="en-US" dirty="0" err="1"/>
              <a:t>CodeDeploy</a:t>
            </a:r>
            <a:r>
              <a:rPr lang="en-US" dirty="0"/>
              <a:t> lets you deploy both traditional applications on servers and applications that deploy a </a:t>
            </a:r>
            <a:r>
              <a:rPr lang="en-US" dirty="0" err="1"/>
              <a:t>serverless</a:t>
            </a:r>
            <a:r>
              <a:rPr lang="en-US" dirty="0"/>
              <a:t> AWS Lambda function version or an Amazon ECS application</a:t>
            </a:r>
            <a:r>
              <a:rPr lang="en-US" dirty="0" smtClean="0"/>
              <a:t>.</a:t>
            </a:r>
            <a:endParaRPr lang="en-US" dirty="0"/>
          </a:p>
        </p:txBody>
      </p:sp>
      <p:sp>
        <p:nvSpPr>
          <p:cNvPr id="7" name="Text Placeholder 6"/>
          <p:cNvSpPr>
            <a:spLocks noGrp="1"/>
          </p:cNvSpPr>
          <p:nvPr>
            <p:ph type="body" sz="quarter" idx="27"/>
          </p:nvPr>
        </p:nvSpPr>
        <p:spPr/>
        <p:txBody>
          <a:bodyPr/>
          <a:lstStyle/>
          <a:p>
            <a:pPr marL="0" indent="0">
              <a:buNone/>
            </a:pPr>
            <a:r>
              <a:rPr lang="id-ID" dirty="0"/>
              <a:t>1</a:t>
            </a:r>
          </a:p>
        </p:txBody>
      </p:sp>
      <p:sp>
        <p:nvSpPr>
          <p:cNvPr id="8" name="Text Placeholder 7"/>
          <p:cNvSpPr>
            <a:spLocks noGrp="1"/>
          </p:cNvSpPr>
          <p:nvPr>
            <p:ph type="body" sz="quarter" idx="28"/>
          </p:nvPr>
        </p:nvSpPr>
        <p:spPr>
          <a:xfrm>
            <a:off x="3323704" y="7239367"/>
            <a:ext cx="5527475" cy="615553"/>
          </a:xfrm>
        </p:spPr>
        <p:txBody>
          <a:bodyPr/>
          <a:lstStyle/>
          <a:p>
            <a:pPr>
              <a:defRPr>
                <a:effectLst/>
              </a:defRPr>
            </a:pPr>
            <a:r>
              <a:rPr lang="en-US" dirty="0"/>
              <a:t>Automated deployments</a:t>
            </a:r>
            <a:r>
              <a:rPr lang="en-US" dirty="0" smtClean="0"/>
              <a:t>.</a:t>
            </a:r>
            <a:endParaRPr lang="en-US" dirty="0"/>
          </a:p>
        </p:txBody>
      </p:sp>
      <p:sp>
        <p:nvSpPr>
          <p:cNvPr id="9" name="Text Placeholder 8"/>
          <p:cNvSpPr>
            <a:spLocks noGrp="1"/>
          </p:cNvSpPr>
          <p:nvPr>
            <p:ph type="body" sz="quarter" idx="29"/>
          </p:nvPr>
        </p:nvSpPr>
        <p:spPr>
          <a:xfrm>
            <a:off x="3349103" y="8026768"/>
            <a:ext cx="9242519" cy="2246769"/>
          </a:xfrm>
        </p:spPr>
        <p:txBody>
          <a:bodyPr/>
          <a:lstStyle/>
          <a:p>
            <a:pPr>
              <a:defRPr>
                <a:effectLst/>
              </a:defRPr>
            </a:pPr>
            <a:r>
              <a:rPr lang="en-US" dirty="0" err="1"/>
              <a:t>CodeDeploy</a:t>
            </a:r>
            <a:r>
              <a:rPr lang="en-US" dirty="0"/>
              <a:t> fully automates your application deployments across your development, test, and production environments. </a:t>
            </a:r>
            <a:r>
              <a:rPr lang="en-US" dirty="0" err="1"/>
              <a:t>CodeDeploy</a:t>
            </a:r>
            <a:r>
              <a:rPr lang="en-US" dirty="0"/>
              <a:t> scales with your infrastructure so that you can deploy to one instance or thousands</a:t>
            </a:r>
            <a:r>
              <a:rPr lang="en-US" dirty="0" smtClean="0"/>
              <a:t>..</a:t>
            </a:r>
            <a:endParaRPr lang="en-US" dirty="0"/>
          </a:p>
        </p:txBody>
      </p:sp>
      <p:sp>
        <p:nvSpPr>
          <p:cNvPr id="10" name="Text Placeholder 9"/>
          <p:cNvSpPr>
            <a:spLocks noGrp="1"/>
          </p:cNvSpPr>
          <p:nvPr>
            <p:ph type="body" sz="quarter" idx="30"/>
          </p:nvPr>
        </p:nvSpPr>
        <p:spPr/>
        <p:txBody>
          <a:bodyPr/>
          <a:lstStyle/>
          <a:p>
            <a:pPr marL="0" indent="0">
              <a:buNone/>
            </a:pPr>
            <a:r>
              <a:rPr lang="id-ID" dirty="0"/>
              <a:t>2</a:t>
            </a:r>
          </a:p>
        </p:txBody>
      </p:sp>
      <p:sp>
        <p:nvSpPr>
          <p:cNvPr id="11" name="Text Placeholder 10"/>
          <p:cNvSpPr>
            <a:spLocks noGrp="1"/>
          </p:cNvSpPr>
          <p:nvPr>
            <p:ph type="body" sz="quarter" idx="31"/>
          </p:nvPr>
        </p:nvSpPr>
        <p:spPr>
          <a:xfrm>
            <a:off x="3323704" y="10136340"/>
            <a:ext cx="4379725" cy="615553"/>
          </a:xfrm>
        </p:spPr>
        <p:txBody>
          <a:bodyPr/>
          <a:lstStyle/>
          <a:p>
            <a:pPr>
              <a:defRPr>
                <a:effectLst/>
              </a:defRPr>
            </a:pPr>
            <a:r>
              <a:rPr lang="en-US" dirty="0"/>
              <a:t>Centralized control</a:t>
            </a:r>
            <a:r>
              <a:rPr lang="en-US" dirty="0" smtClean="0"/>
              <a:t>.</a:t>
            </a:r>
            <a:endParaRPr lang="en-US" dirty="0"/>
          </a:p>
        </p:txBody>
      </p:sp>
      <p:sp>
        <p:nvSpPr>
          <p:cNvPr id="12" name="Text Placeholder 11"/>
          <p:cNvSpPr>
            <a:spLocks noGrp="1"/>
          </p:cNvSpPr>
          <p:nvPr>
            <p:ph type="body" sz="quarter" idx="32"/>
          </p:nvPr>
        </p:nvSpPr>
        <p:spPr>
          <a:xfrm>
            <a:off x="3349104" y="10923741"/>
            <a:ext cx="8055814" cy="2246769"/>
          </a:xfrm>
        </p:spPr>
        <p:txBody>
          <a:bodyPr/>
          <a:lstStyle/>
          <a:p>
            <a:pPr>
              <a:defRPr>
                <a:effectLst/>
              </a:defRPr>
            </a:pPr>
            <a:r>
              <a:rPr lang="en-US" dirty="0"/>
              <a:t>You can launch and track the status of your deployments through the </a:t>
            </a:r>
            <a:r>
              <a:rPr lang="en-US" dirty="0" err="1"/>
              <a:t>CodeDeploy</a:t>
            </a:r>
            <a:r>
              <a:rPr lang="en-US" dirty="0"/>
              <a:t> console or the AWS CLI. You receive a report that lists when each application revision was deployed and to which Amazon EC2 instances</a:t>
            </a:r>
            <a:r>
              <a:rPr lang="en-US" dirty="0" smtClean="0"/>
              <a:t>.</a:t>
            </a:r>
            <a:endParaRPr lang="en-US" dirty="0"/>
          </a:p>
        </p:txBody>
      </p:sp>
      <p:sp>
        <p:nvSpPr>
          <p:cNvPr id="13" name="Text Placeholder 12"/>
          <p:cNvSpPr>
            <a:spLocks noGrp="1"/>
          </p:cNvSpPr>
          <p:nvPr>
            <p:ph type="body" sz="quarter" idx="33"/>
          </p:nvPr>
        </p:nvSpPr>
        <p:spPr/>
        <p:txBody>
          <a:bodyPr/>
          <a:lstStyle/>
          <a:p>
            <a:pPr marL="0" indent="0">
              <a:buNone/>
            </a:pPr>
            <a:r>
              <a:rPr lang="id-ID" dirty="0"/>
              <a:t>3</a:t>
            </a:r>
          </a:p>
        </p:txBody>
      </p:sp>
      <p:pic>
        <p:nvPicPr>
          <p:cNvPr id="14" name="Bildplatzhalter 13"/>
          <p:cNvPicPr>
            <a:picLocks noGrp="1" noChangeAspect="1"/>
          </p:cNvPicPr>
          <p:nvPr>
            <p:ph type="pic" idx="13"/>
          </p:nvPr>
        </p:nvPicPr>
        <p:blipFill>
          <a:blip r:embed="rId3">
            <a:extLst>
              <a:ext uri="{28A0092B-C50C-407E-A947-70E740481C1C}">
                <a14:useLocalDpi xmlns:a14="http://schemas.microsoft.com/office/drawing/2010/main" val="0"/>
              </a:ext>
            </a:extLst>
          </a:blip>
          <a:srcRect l="22262" r="22262"/>
          <a:stretch>
            <a:fillRect/>
          </a:stretch>
        </p:blipFill>
        <p:spPr/>
      </p:pic>
    </p:spTree>
    <p:extLst>
      <p:ext uri="{BB962C8B-B14F-4D97-AF65-F5344CB8AC3E}">
        <p14:creationId xmlns:p14="http://schemas.microsoft.com/office/powerpoint/2010/main" val="797277681"/>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203119" y="3468158"/>
            <a:ext cx="11734224" cy="4832092"/>
          </a:xfrm>
          <a:prstGeom prst="rect">
            <a:avLst/>
          </a:prstGeom>
        </p:spPr>
        <p:txBody>
          <a:bodyPr/>
          <a:lstStyle/>
          <a:p>
            <a:pPr algn="just"/>
            <a:r>
              <a:rPr lang="en-US" sz="4000" dirty="0" smtClean="0"/>
              <a:t>“</a:t>
            </a:r>
            <a:r>
              <a:rPr lang="en-US" sz="4000" dirty="0"/>
              <a:t>AWS </a:t>
            </a:r>
            <a:r>
              <a:rPr lang="en-US" sz="4000" dirty="0" err="1"/>
              <a:t>CodePipeline</a:t>
            </a:r>
            <a:r>
              <a:rPr lang="en-US" sz="4000" dirty="0"/>
              <a:t> is a fully managed </a:t>
            </a:r>
            <a:r>
              <a:rPr lang="en-US" sz="4000" dirty="0">
                <a:hlinkClick r:id="rId4"/>
              </a:rPr>
              <a:t>continuous delivery</a:t>
            </a:r>
            <a:r>
              <a:rPr lang="en-US" sz="4000" dirty="0"/>
              <a:t> service that helps you automate your release pipelines for fast and reliable application and infrastructure updates. </a:t>
            </a:r>
            <a:r>
              <a:rPr lang="en-US" sz="4000" dirty="0" err="1"/>
              <a:t>CodePipeline</a:t>
            </a:r>
            <a:r>
              <a:rPr lang="en-US" sz="4000" dirty="0"/>
              <a:t> automates the build, test, and deploy phases of your release process every time there is a code change, based on the release model you define</a:t>
            </a:r>
            <a:r>
              <a:rPr lang="en-US" sz="4000" dirty="0" smtClean="0"/>
              <a:t>”</a:t>
            </a:r>
            <a:endParaRPr lang="en-AU" sz="4000" dirty="0"/>
          </a:p>
        </p:txBody>
      </p:sp>
      <p:sp>
        <p:nvSpPr>
          <p:cNvPr id="4" name="Textplatzhalter 3"/>
          <p:cNvSpPr>
            <a:spLocks noGrp="1"/>
          </p:cNvSpPr>
          <p:nvPr>
            <p:ph type="body" sz="quarter" idx="15"/>
          </p:nvPr>
        </p:nvSpPr>
        <p:spPr>
          <a:xfrm>
            <a:off x="2227946" y="2271945"/>
            <a:ext cx="6458854" cy="1138773"/>
          </a:xfrm>
        </p:spPr>
        <p:txBody>
          <a:bodyPr/>
          <a:lstStyle/>
          <a:p>
            <a:r>
              <a:rPr lang="de-DE" dirty="0" err="1" smtClean="0"/>
              <a:t>CodePipeline</a:t>
            </a:r>
            <a:r>
              <a:rPr lang="de-DE" dirty="0" smtClean="0"/>
              <a:t> AWS </a:t>
            </a:r>
            <a:r>
              <a:rPr lang="de-DE" dirty="0" err="1" smtClean="0"/>
              <a:t>definition</a:t>
            </a:r>
            <a:r>
              <a:rPr lang="de-DE" dirty="0" smtClean="0"/>
              <a:t> :</a:t>
            </a:r>
            <a:endParaRPr lang="de-DE" dirty="0"/>
          </a:p>
        </p:txBody>
      </p:sp>
      <p:pic>
        <p:nvPicPr>
          <p:cNvPr id="3" name="Bildplatzhalter 2"/>
          <p:cNvPicPr>
            <a:picLocks noGrp="1" noChangeAspect="1"/>
          </p:cNvPicPr>
          <p:nvPr>
            <p:ph type="pic" idx="13"/>
          </p:nvPr>
        </p:nvPicPr>
        <p:blipFill>
          <a:blip r:embed="rId5" cstate="print">
            <a:extLst>
              <a:ext uri="{28A0092B-C50C-407E-A947-70E740481C1C}">
                <a14:useLocalDpi xmlns:a14="http://schemas.microsoft.com/office/drawing/2010/main" val="0"/>
              </a:ext>
            </a:extLst>
          </a:blip>
          <a:srcRect l="1295" r="1295"/>
          <a:stretch>
            <a:fillRect/>
          </a:stretch>
        </p:blipFill>
        <p:spPr/>
      </p:pic>
    </p:spTree>
    <p:extLst>
      <p:ext uri="{BB962C8B-B14F-4D97-AF65-F5344CB8AC3E}">
        <p14:creationId xmlns:p14="http://schemas.microsoft.com/office/powerpoint/2010/main" val="1902636281"/>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1084252" y="10690333"/>
            <a:ext cx="11734224" cy="1263872"/>
          </a:xfrm>
          <a:prstGeom prst="rect">
            <a:avLst/>
          </a:prstGeom>
        </p:spPr>
        <p:txBody>
          <a:bodyPr/>
          <a:lstStyle/>
          <a:p>
            <a:pPr algn="just"/>
            <a:r>
              <a:rPr lang="en-US" sz="3600" dirty="0" smtClean="0"/>
              <a:t>models, visualizes, </a:t>
            </a:r>
            <a:r>
              <a:rPr lang="en-US" sz="3600" dirty="0"/>
              <a:t>and </a:t>
            </a:r>
            <a:r>
              <a:rPr lang="en-US" sz="3600" dirty="0" smtClean="0"/>
              <a:t>automates </a:t>
            </a:r>
            <a:r>
              <a:rPr lang="en-US" sz="3600" dirty="0"/>
              <a:t>the steps required to release your software</a:t>
            </a:r>
            <a:r>
              <a:rPr lang="en-US" sz="3600" dirty="0" smtClean="0"/>
              <a:t>.</a:t>
            </a:r>
            <a:endParaRPr lang="en-US" sz="36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373650"/>
            <a:ext cx="11928517" cy="1029256"/>
          </a:xfrm>
          <a:prstGeom prst="rect">
            <a:avLst/>
          </a:prstGeom>
        </p:spPr>
        <p:txBody>
          <a:bodyPr/>
          <a:lstStyle/>
          <a:p>
            <a:pPr algn="just"/>
            <a:r>
              <a:rPr lang="en-US" sz="6000" dirty="0" err="1" smtClean="0"/>
              <a:t>CodePipeline</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t="767" b="767"/>
          <a:stretch>
            <a:fillRect/>
          </a:stretch>
        </p:blipFill>
        <p:spPr/>
      </p:pic>
      <p:pic>
        <p:nvPicPr>
          <p:cNvPr id="7" name="Graphic 24">
            <a:extLst>
              <a:ext uri="{FF2B5EF4-FFF2-40B4-BE49-F238E27FC236}">
                <a16:creationId xmlns:a16="http://schemas.microsoft.com/office/drawing/2014/main" id="{436AF062-AAD4-F44B-BC76-9EEE592D9F66}"/>
              </a:ext>
            </a:extLst>
          </p:cNvPr>
          <p:cNvPicPr>
            <a:picLocks noChangeAspect="1"/>
          </p:cNvPicPr>
          <p:nvPr/>
        </p:nvPicPr>
        <p:blipFill>
          <a:blip r:embed="rId5">
            <a:extLst>
              <a:ext uri="{96DAC541-7B7A-43D3-8B79-37D633B846F1}">
                <asvg:svgBlip xmlns:asvg="http://schemas.microsoft.com/office/drawing/2016/SVG/main" xmlns="" r:embed="rId12"/>
              </a:ext>
            </a:extLst>
          </a:blip>
          <a:stretch>
            <a:fillRect/>
          </a:stretch>
        </p:blipFill>
        <p:spPr>
          <a:xfrm>
            <a:off x="7475278" y="2132768"/>
            <a:ext cx="1270138" cy="1270138"/>
          </a:xfrm>
          <a:prstGeom prst="rect">
            <a:avLst/>
          </a:prstGeom>
        </p:spPr>
      </p:pic>
      <p:graphicFrame>
        <p:nvGraphicFramePr>
          <p:cNvPr id="5" name="Diagramm 4"/>
          <p:cNvGraphicFramePr/>
          <p:nvPr>
            <p:extLst/>
          </p:nvPr>
        </p:nvGraphicFramePr>
        <p:xfrm>
          <a:off x="1091568" y="4149970"/>
          <a:ext cx="12548298" cy="492916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890924875"/>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763</Words>
  <Application>Microsoft Office PowerPoint</Application>
  <PresentationFormat>Benutzerdefiniert</PresentationFormat>
  <Paragraphs>91</Paragraphs>
  <Slides>13</Slides>
  <Notes>9</Notes>
  <HiddenSlides>0</HiddenSlides>
  <MMClips>2</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13</vt:i4>
      </vt:variant>
    </vt:vector>
  </HeadingPairs>
  <TitlesOfParts>
    <vt:vector size="25" baseType="lpstr">
      <vt:lpstr>Arial</vt:lpstr>
      <vt:lpstr>Calibri</vt:lpstr>
      <vt:lpstr>Inter UI</vt:lpstr>
      <vt:lpstr>Inter UI Black</vt:lpstr>
      <vt:lpstr>Inter UI Bold</vt:lpstr>
      <vt:lpstr>Inter UI Extra Bold</vt:lpstr>
      <vt:lpstr>Inter UI Light</vt:lpstr>
      <vt:lpstr>Inter UI Medium</vt:lpstr>
      <vt:lpstr>Inter UI Regular</vt:lpstr>
      <vt:lpstr>Inter UI Regular Extra Bold</vt:lpstr>
      <vt:lpstr>Inter UI Semi Bold</vt: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Unger Wolfgang</dc:creator>
  <cp:lastModifiedBy>Unger Wolfgang</cp:lastModifiedBy>
  <cp:revision>382</cp:revision>
  <dcterms:modified xsi:type="dcterms:W3CDTF">2019-07-08T16:58:49Z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qChecksum">
    <vt:lpwstr>3ABAAD5D6135B285A83AA33B55DEC931</vt:lpwstr>
  </property>
  <property fmtid="{D5CDD505-2E9C-101B-9397-08002B2CF9AE}" pid="3" name="CqInformationType">
    <vt:lpwstr>Working Standard</vt:lpwstr>
  </property>
  <property fmtid="{D5CDD505-2E9C-101B-9397-08002B2CF9AE}" pid="4" name="CqVitality">
    <vt:lpwstr/>
  </property>
  <property fmtid="{D5CDD505-2E9C-101B-9397-08002B2CF9AE}" pid="5" name="CqDisclosureRange">
    <vt:lpwstr/>
  </property>
  <property fmtid="{D5CDD505-2E9C-101B-9397-08002B2CF9AE}" pid="6" name="CqDisclosureRangeStamp">
    <vt:lpwstr/>
  </property>
  <property fmtid="{D5CDD505-2E9C-101B-9397-08002B2CF9AE}" pid="7" name="CqDisclosureRangeLimitation">
    <vt:lpwstr/>
  </property>
  <property fmtid="{D5CDD505-2E9C-101B-9397-08002B2CF9AE}" pid="8" name="CqOwner">
    <vt:lpwstr>UNGERW</vt:lpwstr>
  </property>
  <property fmtid="{D5CDD505-2E9C-101B-9397-08002B2CF9AE}" pid="9" name="CqDepartment">
    <vt:lpwstr/>
  </property>
  <property fmtid="{D5CDD505-2E9C-101B-9397-08002B2CF9AE}" pid="10" name="CqCompanyOwner">
    <vt:lpwstr>EBS Romania SA</vt:lpwstr>
  </property>
</Properties>
</file>